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0" r:id="rId2"/>
    <p:sldId id="257" r:id="rId3"/>
    <p:sldId id="258" r:id="rId4"/>
    <p:sldId id="265" r:id="rId5"/>
    <p:sldId id="259" r:id="rId6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Estilo com Tema 1 - Ênfas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8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D654EB-257E-4D42-9F61-34D17BBBF6AE}" type="doc">
      <dgm:prSet loTypeId="urn:microsoft.com/office/officeart/2005/8/layout/vList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pt-BR"/>
        </a:p>
      </dgm:t>
    </dgm:pt>
    <dgm:pt modelId="{0CB1FA49-A2B6-4AA2-B9BB-FCCAD5D75AB7}">
      <dgm:prSet phldrT="[Texto]"/>
      <dgm:spPr/>
      <dgm:t>
        <a:bodyPr/>
        <a:lstStyle/>
        <a:p>
          <a:r>
            <a:rPr lang="pt-BR" dirty="0" smtClean="0"/>
            <a:t>1 - Projeção (Datashow)</a:t>
          </a:r>
          <a:endParaRPr lang="pt-BR" dirty="0"/>
        </a:p>
      </dgm:t>
    </dgm:pt>
    <dgm:pt modelId="{57DC171B-B4A0-458C-AD2B-DD206AAE7E1F}" type="parTrans" cxnId="{CC46356F-727D-4E77-9A93-9180A39448EE}">
      <dgm:prSet/>
      <dgm:spPr/>
      <dgm:t>
        <a:bodyPr/>
        <a:lstStyle/>
        <a:p>
          <a:endParaRPr lang="pt-BR"/>
        </a:p>
      </dgm:t>
    </dgm:pt>
    <dgm:pt modelId="{68772A1C-12F9-451C-95B7-D12A68BD9CC9}" type="sibTrans" cxnId="{CC46356F-727D-4E77-9A93-9180A39448EE}">
      <dgm:prSet/>
      <dgm:spPr/>
      <dgm:t>
        <a:bodyPr/>
        <a:lstStyle/>
        <a:p>
          <a:endParaRPr lang="pt-BR"/>
        </a:p>
      </dgm:t>
    </dgm:pt>
    <dgm:pt modelId="{6F1D1E57-96EC-41B0-98D7-6A43B18470D5}">
      <dgm:prSet phldrT="[Texto]"/>
      <dgm:spPr/>
      <dgm:t>
        <a:bodyPr/>
        <a:lstStyle/>
        <a:p>
          <a:r>
            <a:rPr lang="pt-BR" dirty="0" smtClean="0"/>
            <a:t>Criar slides ou texto dos louvores, avisos, mensagens do pastor;</a:t>
          </a:r>
          <a:endParaRPr lang="pt-BR" dirty="0"/>
        </a:p>
      </dgm:t>
    </dgm:pt>
    <dgm:pt modelId="{8416885B-BCD1-4853-8C73-09904D77CD04}" type="parTrans" cxnId="{1446D5E3-3012-4497-9D0B-EE9C562EE189}">
      <dgm:prSet/>
      <dgm:spPr/>
      <dgm:t>
        <a:bodyPr/>
        <a:lstStyle/>
        <a:p>
          <a:endParaRPr lang="pt-BR"/>
        </a:p>
      </dgm:t>
    </dgm:pt>
    <dgm:pt modelId="{5B921CF1-D127-4FC5-A5A6-B8C28A431177}" type="sibTrans" cxnId="{1446D5E3-3012-4497-9D0B-EE9C562EE189}">
      <dgm:prSet/>
      <dgm:spPr/>
      <dgm:t>
        <a:bodyPr/>
        <a:lstStyle/>
        <a:p>
          <a:endParaRPr lang="pt-BR"/>
        </a:p>
      </dgm:t>
    </dgm:pt>
    <dgm:pt modelId="{AE90BA3D-1DC5-4D21-BF18-712B9231EE4B}">
      <dgm:prSet phldrT="[Texto]"/>
      <dgm:spPr/>
      <dgm:t>
        <a:bodyPr/>
        <a:lstStyle/>
        <a:p>
          <a:r>
            <a:rPr lang="pt-BR" dirty="0" smtClean="0"/>
            <a:t>3 - Fotografia</a:t>
          </a:r>
          <a:endParaRPr lang="pt-BR" dirty="0"/>
        </a:p>
      </dgm:t>
    </dgm:pt>
    <dgm:pt modelId="{C9202F26-86C2-4E66-AA84-107169B09212}" type="parTrans" cxnId="{B1CD8D8D-1E64-40E4-B47E-DFECDDE5215B}">
      <dgm:prSet/>
      <dgm:spPr/>
      <dgm:t>
        <a:bodyPr/>
        <a:lstStyle/>
        <a:p>
          <a:endParaRPr lang="pt-BR"/>
        </a:p>
      </dgm:t>
    </dgm:pt>
    <dgm:pt modelId="{7D336087-C347-428F-AED6-C662FB096179}" type="sibTrans" cxnId="{B1CD8D8D-1E64-40E4-B47E-DFECDDE5215B}">
      <dgm:prSet/>
      <dgm:spPr/>
      <dgm:t>
        <a:bodyPr/>
        <a:lstStyle/>
        <a:p>
          <a:endParaRPr lang="pt-BR"/>
        </a:p>
      </dgm:t>
    </dgm:pt>
    <dgm:pt modelId="{8346B53A-D986-40F8-9227-A9EEDE27BB0A}">
      <dgm:prSet phldrT="[Texto]"/>
      <dgm:spPr/>
      <dgm:t>
        <a:bodyPr/>
        <a:lstStyle/>
        <a:p>
          <a:r>
            <a:rPr lang="pt-BR" dirty="0" smtClean="0"/>
            <a:t>Fotografar os principais eventos (conferências, viagens missionárias, evangelismo e </a:t>
          </a:r>
          <a:r>
            <a:rPr lang="pt-BR" dirty="0" err="1" smtClean="0"/>
            <a:t>etc</a:t>
          </a:r>
          <a:r>
            <a:rPr lang="pt-BR" dirty="0" smtClean="0"/>
            <a:t>) da igreja.</a:t>
          </a:r>
          <a:endParaRPr lang="pt-BR" dirty="0"/>
        </a:p>
      </dgm:t>
    </dgm:pt>
    <dgm:pt modelId="{ADA00BDD-924E-4A99-948B-A679EFB08BD5}" type="parTrans" cxnId="{1F801B56-7ADB-4FCC-A39E-13F7D7C05615}">
      <dgm:prSet/>
      <dgm:spPr/>
      <dgm:t>
        <a:bodyPr/>
        <a:lstStyle/>
        <a:p>
          <a:endParaRPr lang="pt-BR"/>
        </a:p>
      </dgm:t>
    </dgm:pt>
    <dgm:pt modelId="{77235A5B-2BFB-41E6-894C-125AC98B1808}" type="sibTrans" cxnId="{1F801B56-7ADB-4FCC-A39E-13F7D7C05615}">
      <dgm:prSet/>
      <dgm:spPr/>
      <dgm:t>
        <a:bodyPr/>
        <a:lstStyle/>
        <a:p>
          <a:endParaRPr lang="pt-BR"/>
        </a:p>
      </dgm:t>
    </dgm:pt>
    <dgm:pt modelId="{382C1A2E-A0F9-481C-AB17-8A0C218A4C3F}">
      <dgm:prSet phldrT="[Texto]"/>
      <dgm:spPr/>
      <dgm:t>
        <a:bodyPr/>
        <a:lstStyle/>
        <a:p>
          <a:r>
            <a:rPr lang="pt-BR" dirty="0" smtClean="0"/>
            <a:t>Pesquisar e organizar vídeos/imagens de background dos slides;</a:t>
          </a:r>
          <a:endParaRPr lang="pt-BR" dirty="0"/>
        </a:p>
      </dgm:t>
    </dgm:pt>
    <dgm:pt modelId="{294575D2-5F71-4666-83A7-F7A451A27875}" type="parTrans" cxnId="{085EF858-6CF9-42F2-BCC8-96F7497D4CC6}">
      <dgm:prSet/>
      <dgm:spPr/>
      <dgm:t>
        <a:bodyPr/>
        <a:lstStyle/>
        <a:p>
          <a:endParaRPr lang="pt-BR"/>
        </a:p>
      </dgm:t>
    </dgm:pt>
    <dgm:pt modelId="{5B0A28B2-286D-411E-A549-1E4F1A7C99F2}" type="sibTrans" cxnId="{085EF858-6CF9-42F2-BCC8-96F7497D4CC6}">
      <dgm:prSet/>
      <dgm:spPr/>
      <dgm:t>
        <a:bodyPr/>
        <a:lstStyle/>
        <a:p>
          <a:endParaRPr lang="pt-BR"/>
        </a:p>
      </dgm:t>
    </dgm:pt>
    <dgm:pt modelId="{F8F3B953-C1D8-44B1-9D1F-F75BA0A639B3}">
      <dgm:prSet phldrT="[Texto]"/>
      <dgm:spPr/>
      <dgm:t>
        <a:bodyPr/>
        <a:lstStyle/>
        <a:p>
          <a:r>
            <a:rPr lang="pt-BR" dirty="0" smtClean="0"/>
            <a:t>Participar dos ensaios de cultos de domingo, jovem+ e culto oração;</a:t>
          </a:r>
          <a:endParaRPr lang="pt-BR" dirty="0"/>
        </a:p>
      </dgm:t>
    </dgm:pt>
    <dgm:pt modelId="{C8977F6D-DA5D-4A92-89FC-8684C68A5E46}" type="parTrans" cxnId="{96F5C143-C76A-4BC3-8999-53545589EF24}">
      <dgm:prSet/>
      <dgm:spPr/>
      <dgm:t>
        <a:bodyPr/>
        <a:lstStyle/>
        <a:p>
          <a:endParaRPr lang="pt-BR"/>
        </a:p>
      </dgm:t>
    </dgm:pt>
    <dgm:pt modelId="{2940556F-131B-4578-A3B9-AD35B8A1AB68}" type="sibTrans" cxnId="{96F5C143-C76A-4BC3-8999-53545589EF24}">
      <dgm:prSet/>
      <dgm:spPr/>
      <dgm:t>
        <a:bodyPr/>
        <a:lstStyle/>
        <a:p>
          <a:endParaRPr lang="pt-BR"/>
        </a:p>
      </dgm:t>
    </dgm:pt>
    <dgm:pt modelId="{F58C3E09-6845-4F94-B2C5-88781A455EAB}">
      <dgm:prSet phldrT="[Texto]"/>
      <dgm:spPr/>
      <dgm:t>
        <a:bodyPr/>
        <a:lstStyle/>
        <a:p>
          <a:r>
            <a:rPr lang="pt-BR" dirty="0" smtClean="0"/>
            <a:t>Criar slides das fotografias se necessário e repassar para o grupo da projeção</a:t>
          </a:r>
          <a:endParaRPr lang="pt-BR" dirty="0"/>
        </a:p>
      </dgm:t>
    </dgm:pt>
    <dgm:pt modelId="{6E93E089-618D-409A-A1D5-6A7A00BFC5D3}" type="parTrans" cxnId="{47F35682-1823-41E9-BEDC-B3423D8704DB}">
      <dgm:prSet/>
      <dgm:spPr/>
      <dgm:t>
        <a:bodyPr/>
        <a:lstStyle/>
        <a:p>
          <a:endParaRPr lang="pt-BR"/>
        </a:p>
      </dgm:t>
    </dgm:pt>
    <dgm:pt modelId="{FD62C848-7DDC-4466-B223-83E5354CC84E}" type="sibTrans" cxnId="{47F35682-1823-41E9-BEDC-B3423D8704DB}">
      <dgm:prSet/>
      <dgm:spPr/>
      <dgm:t>
        <a:bodyPr/>
        <a:lstStyle/>
        <a:p>
          <a:endParaRPr lang="pt-BR"/>
        </a:p>
      </dgm:t>
    </dgm:pt>
    <dgm:pt modelId="{B2B95092-70F0-43DB-9FED-D3A92997A4FE}">
      <dgm:prSet phldrT="[Texto]"/>
      <dgm:spPr/>
      <dgm:t>
        <a:bodyPr/>
        <a:lstStyle/>
        <a:p>
          <a:r>
            <a:rPr lang="pt-BR" dirty="0" smtClean="0"/>
            <a:t>Postar fotografias no site da igreja</a:t>
          </a:r>
          <a:endParaRPr lang="pt-BR" dirty="0"/>
        </a:p>
      </dgm:t>
    </dgm:pt>
    <dgm:pt modelId="{7A83C47F-BE0D-412E-A5D1-9669F9832CB1}" type="parTrans" cxnId="{21E49A05-24AF-48BF-AF12-9A408532822B}">
      <dgm:prSet/>
      <dgm:spPr/>
      <dgm:t>
        <a:bodyPr/>
        <a:lstStyle/>
        <a:p>
          <a:endParaRPr lang="pt-BR"/>
        </a:p>
      </dgm:t>
    </dgm:pt>
    <dgm:pt modelId="{F8B626D2-6A9B-4415-A436-FE5F6461566D}" type="sibTrans" cxnId="{21E49A05-24AF-48BF-AF12-9A408532822B}">
      <dgm:prSet/>
      <dgm:spPr/>
      <dgm:t>
        <a:bodyPr/>
        <a:lstStyle/>
        <a:p>
          <a:endParaRPr lang="pt-BR"/>
        </a:p>
      </dgm:t>
    </dgm:pt>
    <dgm:pt modelId="{0DD481D2-7DA5-42BA-847D-A857F5E96C93}">
      <dgm:prSet phldrT="[Texto]"/>
      <dgm:spPr/>
      <dgm:t>
        <a:bodyPr/>
        <a:lstStyle/>
        <a:p>
          <a:r>
            <a:rPr lang="pt-BR" dirty="0" smtClean="0"/>
            <a:t>4 – Vídeo</a:t>
          </a:r>
          <a:endParaRPr lang="pt-BR" dirty="0"/>
        </a:p>
      </dgm:t>
    </dgm:pt>
    <dgm:pt modelId="{4FAC36E0-0091-4649-AD10-86F02EC6CC0A}" type="parTrans" cxnId="{8117BD87-4C68-4FA0-9FA6-ACA0DD1A04E0}">
      <dgm:prSet/>
      <dgm:spPr/>
      <dgm:t>
        <a:bodyPr/>
        <a:lstStyle/>
        <a:p>
          <a:endParaRPr lang="pt-BR"/>
        </a:p>
      </dgm:t>
    </dgm:pt>
    <dgm:pt modelId="{ACA7EFCA-DF57-46BA-8588-5860F33CA44D}" type="sibTrans" cxnId="{8117BD87-4C68-4FA0-9FA6-ACA0DD1A04E0}">
      <dgm:prSet/>
      <dgm:spPr/>
      <dgm:t>
        <a:bodyPr/>
        <a:lstStyle/>
        <a:p>
          <a:endParaRPr lang="pt-BR"/>
        </a:p>
      </dgm:t>
    </dgm:pt>
    <dgm:pt modelId="{48C29DE0-9129-4BE2-B1FF-AD775314DC88}">
      <dgm:prSet phldrT="[Texto]"/>
      <dgm:spPr/>
      <dgm:t>
        <a:bodyPr/>
        <a:lstStyle/>
        <a:p>
          <a:r>
            <a:rPr lang="pt-BR" dirty="0" smtClean="0"/>
            <a:t>Criar ou editar vídeos solicitados por ministérios ou eventos da igreja.</a:t>
          </a:r>
          <a:endParaRPr lang="pt-BR" dirty="0"/>
        </a:p>
      </dgm:t>
    </dgm:pt>
    <dgm:pt modelId="{971A1A2A-920C-454E-ACB0-A02AF93C2160}" type="parTrans" cxnId="{1033D395-8C1B-4F67-B39D-A77AAB8CD397}">
      <dgm:prSet/>
      <dgm:spPr/>
      <dgm:t>
        <a:bodyPr/>
        <a:lstStyle/>
        <a:p>
          <a:endParaRPr lang="pt-BR"/>
        </a:p>
      </dgm:t>
    </dgm:pt>
    <dgm:pt modelId="{AE715FF5-DFE0-4387-89E4-B666DE06CD68}" type="sibTrans" cxnId="{1033D395-8C1B-4F67-B39D-A77AAB8CD397}">
      <dgm:prSet/>
      <dgm:spPr/>
      <dgm:t>
        <a:bodyPr/>
        <a:lstStyle/>
        <a:p>
          <a:endParaRPr lang="pt-BR"/>
        </a:p>
      </dgm:t>
    </dgm:pt>
    <dgm:pt modelId="{E37F1C5F-8E33-44D2-B6E9-8088B6C6EC84}">
      <dgm:prSet phldrT="[Texto]"/>
      <dgm:spPr/>
      <dgm:t>
        <a:bodyPr/>
        <a:lstStyle/>
        <a:p>
          <a:r>
            <a:rPr lang="pt-BR" dirty="0" smtClean="0"/>
            <a:t>Editar fotos</a:t>
          </a:r>
          <a:endParaRPr lang="pt-BR" dirty="0"/>
        </a:p>
      </dgm:t>
    </dgm:pt>
    <dgm:pt modelId="{8C3D61B2-E3BC-41C1-9C17-C417B7CD6095}" type="parTrans" cxnId="{66BE820C-6263-4256-8893-4732E8A77A20}">
      <dgm:prSet/>
      <dgm:spPr/>
      <dgm:t>
        <a:bodyPr/>
        <a:lstStyle/>
        <a:p>
          <a:endParaRPr lang="pt-BR"/>
        </a:p>
      </dgm:t>
    </dgm:pt>
    <dgm:pt modelId="{441F8BDD-67B2-465A-8E5A-BA4BDA07DA21}" type="sibTrans" cxnId="{66BE820C-6263-4256-8893-4732E8A77A20}">
      <dgm:prSet/>
      <dgm:spPr/>
      <dgm:t>
        <a:bodyPr/>
        <a:lstStyle/>
        <a:p>
          <a:endParaRPr lang="pt-BR"/>
        </a:p>
      </dgm:t>
    </dgm:pt>
    <dgm:pt modelId="{02AB6A65-19EB-4E77-8732-E8ACCC406477}">
      <dgm:prSet phldrT="[Texto]"/>
      <dgm:spPr/>
      <dgm:t>
        <a:bodyPr/>
        <a:lstStyle/>
        <a:p>
          <a:r>
            <a:rPr lang="pt-BR" dirty="0" smtClean="0"/>
            <a:t>Repassar vídeos para grupo de projeção, caso seja solicitado</a:t>
          </a:r>
          <a:endParaRPr lang="pt-BR" dirty="0"/>
        </a:p>
      </dgm:t>
    </dgm:pt>
    <dgm:pt modelId="{74DBF5BF-445C-4E0C-A390-EAEDF23A25AB}" type="parTrans" cxnId="{46DB11A5-5CBC-4CE4-91DF-5227B4C5CFEA}">
      <dgm:prSet/>
      <dgm:spPr/>
      <dgm:t>
        <a:bodyPr/>
        <a:lstStyle/>
        <a:p>
          <a:endParaRPr lang="pt-BR"/>
        </a:p>
      </dgm:t>
    </dgm:pt>
    <dgm:pt modelId="{F3730E3F-7A76-45AF-ACB2-89995DD359D1}" type="sibTrans" cxnId="{46DB11A5-5CBC-4CE4-91DF-5227B4C5CFEA}">
      <dgm:prSet/>
      <dgm:spPr/>
      <dgm:t>
        <a:bodyPr/>
        <a:lstStyle/>
        <a:p>
          <a:endParaRPr lang="pt-BR"/>
        </a:p>
      </dgm:t>
    </dgm:pt>
    <dgm:pt modelId="{28F31DCC-069C-497C-A96F-27639C3F2166}">
      <dgm:prSet phldrT="[Texto]"/>
      <dgm:spPr/>
      <dgm:t>
        <a:bodyPr/>
        <a:lstStyle/>
        <a:p>
          <a:r>
            <a:rPr lang="pt-BR" dirty="0" smtClean="0"/>
            <a:t>Postar vídeos no site</a:t>
          </a:r>
          <a:endParaRPr lang="pt-BR" dirty="0"/>
        </a:p>
      </dgm:t>
    </dgm:pt>
    <dgm:pt modelId="{D2EFDF6E-2791-4ECE-87DD-24452D6ED812}" type="parTrans" cxnId="{C57AC7D5-2817-4FA6-8284-940502D26378}">
      <dgm:prSet/>
      <dgm:spPr/>
      <dgm:t>
        <a:bodyPr/>
        <a:lstStyle/>
        <a:p>
          <a:endParaRPr lang="pt-BR"/>
        </a:p>
      </dgm:t>
    </dgm:pt>
    <dgm:pt modelId="{57659033-1382-4F7A-A215-64A21E7A7140}" type="sibTrans" cxnId="{C57AC7D5-2817-4FA6-8284-940502D26378}">
      <dgm:prSet/>
      <dgm:spPr/>
      <dgm:t>
        <a:bodyPr/>
        <a:lstStyle/>
        <a:p>
          <a:endParaRPr lang="pt-BR"/>
        </a:p>
      </dgm:t>
    </dgm:pt>
    <dgm:pt modelId="{605F45A4-D649-491C-844C-4E9A2E1ADE7C}">
      <dgm:prSet phldrT="[Texto]"/>
      <dgm:spPr/>
      <dgm:t>
        <a:bodyPr/>
        <a:lstStyle/>
        <a:p>
          <a:r>
            <a:rPr lang="pt-BR" dirty="0" smtClean="0"/>
            <a:t>5 – Arte gráfica</a:t>
          </a:r>
          <a:endParaRPr lang="pt-BR" dirty="0"/>
        </a:p>
      </dgm:t>
    </dgm:pt>
    <dgm:pt modelId="{ED81B8B0-115A-4946-B5D9-2BEF66060860}" type="parTrans" cxnId="{5A0A3EAD-EDEB-4B07-81B2-0F5A29411413}">
      <dgm:prSet/>
      <dgm:spPr/>
      <dgm:t>
        <a:bodyPr/>
        <a:lstStyle/>
        <a:p>
          <a:endParaRPr lang="pt-BR"/>
        </a:p>
      </dgm:t>
    </dgm:pt>
    <dgm:pt modelId="{5D9240E4-60F7-4DFB-B9E5-2B9B76F7EDE0}" type="sibTrans" cxnId="{5A0A3EAD-EDEB-4B07-81B2-0F5A29411413}">
      <dgm:prSet/>
      <dgm:spPr/>
      <dgm:t>
        <a:bodyPr/>
        <a:lstStyle/>
        <a:p>
          <a:endParaRPr lang="pt-BR"/>
        </a:p>
      </dgm:t>
    </dgm:pt>
    <dgm:pt modelId="{FE09DED7-2278-4002-A2D0-66947646D0DA}">
      <dgm:prSet phldrT="[Texto]"/>
      <dgm:spPr/>
      <dgm:t>
        <a:bodyPr/>
        <a:lstStyle/>
        <a:p>
          <a:r>
            <a:rPr lang="pt-BR" dirty="0" smtClean="0"/>
            <a:t>Criar artes gráficas (cartaz, logo, convites e </a:t>
          </a:r>
          <a:r>
            <a:rPr lang="pt-BR" dirty="0" err="1" smtClean="0"/>
            <a:t>etc</a:t>
          </a:r>
          <a:r>
            <a:rPr lang="pt-BR" dirty="0" smtClean="0"/>
            <a:t>) solicitadas dos ministério ou eventos da igreja</a:t>
          </a:r>
          <a:endParaRPr lang="pt-BR" dirty="0"/>
        </a:p>
      </dgm:t>
    </dgm:pt>
    <dgm:pt modelId="{120C696B-0030-4114-A2B3-1E8E21DB59AA}" type="parTrans" cxnId="{771950C5-FC23-4E7C-8DDD-E1F77123CDBA}">
      <dgm:prSet/>
      <dgm:spPr/>
      <dgm:t>
        <a:bodyPr/>
        <a:lstStyle/>
        <a:p>
          <a:endParaRPr lang="pt-BR"/>
        </a:p>
      </dgm:t>
    </dgm:pt>
    <dgm:pt modelId="{5789AE76-3CDA-4DC2-BE61-39F0A104DC4D}" type="sibTrans" cxnId="{771950C5-FC23-4E7C-8DDD-E1F77123CDBA}">
      <dgm:prSet/>
      <dgm:spPr/>
      <dgm:t>
        <a:bodyPr/>
        <a:lstStyle/>
        <a:p>
          <a:endParaRPr lang="pt-BR"/>
        </a:p>
      </dgm:t>
    </dgm:pt>
    <dgm:pt modelId="{3A79A6E1-A9C4-4F9A-A4ED-ACDDC9105DF9}">
      <dgm:prSet phldrT="[Texto]"/>
      <dgm:spPr/>
      <dgm:t>
        <a:bodyPr/>
        <a:lstStyle/>
        <a:p>
          <a:r>
            <a:rPr lang="pt-BR" dirty="0" smtClean="0"/>
            <a:t>Postar no site as criações referente aos eventos</a:t>
          </a:r>
          <a:endParaRPr lang="pt-BR" dirty="0"/>
        </a:p>
      </dgm:t>
    </dgm:pt>
    <dgm:pt modelId="{30F1F542-C872-4036-AA39-9B040C10F151}" type="parTrans" cxnId="{AB69734C-DD1B-4DFA-A1EF-29858FA1B5EF}">
      <dgm:prSet/>
      <dgm:spPr/>
      <dgm:t>
        <a:bodyPr/>
        <a:lstStyle/>
        <a:p>
          <a:endParaRPr lang="pt-BR"/>
        </a:p>
      </dgm:t>
    </dgm:pt>
    <dgm:pt modelId="{25DFA87D-815B-452C-8E4A-C34C89FF16E1}" type="sibTrans" cxnId="{AB69734C-DD1B-4DFA-A1EF-29858FA1B5EF}">
      <dgm:prSet/>
      <dgm:spPr/>
      <dgm:t>
        <a:bodyPr/>
        <a:lstStyle/>
        <a:p>
          <a:endParaRPr lang="pt-BR"/>
        </a:p>
      </dgm:t>
    </dgm:pt>
    <dgm:pt modelId="{381073BC-8B7E-41EC-BDC6-307FB38B737C}">
      <dgm:prSet phldrT="[Texto]"/>
      <dgm:spPr/>
      <dgm:t>
        <a:bodyPr/>
        <a:lstStyle/>
        <a:p>
          <a:r>
            <a:rPr lang="pt-BR" dirty="0" smtClean="0"/>
            <a:t>Caso haja a necessidade de criação de vídeo, repassar a arte editável para o grupo responsável</a:t>
          </a:r>
          <a:endParaRPr lang="pt-BR" dirty="0"/>
        </a:p>
      </dgm:t>
    </dgm:pt>
    <dgm:pt modelId="{7485C255-38F9-4EB1-AA0B-14DB72D8127F}" type="parTrans" cxnId="{9C4DC117-52FD-4891-B598-1F256250239B}">
      <dgm:prSet/>
      <dgm:spPr/>
      <dgm:t>
        <a:bodyPr/>
        <a:lstStyle/>
        <a:p>
          <a:endParaRPr lang="pt-BR"/>
        </a:p>
      </dgm:t>
    </dgm:pt>
    <dgm:pt modelId="{2DE7BCBA-376B-4E46-951F-A23B62A2FB2F}" type="sibTrans" cxnId="{9C4DC117-52FD-4891-B598-1F256250239B}">
      <dgm:prSet/>
      <dgm:spPr/>
      <dgm:t>
        <a:bodyPr/>
        <a:lstStyle/>
        <a:p>
          <a:endParaRPr lang="pt-BR"/>
        </a:p>
      </dgm:t>
    </dgm:pt>
    <dgm:pt modelId="{992420AF-238B-4ECE-A5B3-B99D4A05BDBF}">
      <dgm:prSet phldrT="[Texto]"/>
      <dgm:spPr/>
      <dgm:t>
        <a:bodyPr/>
        <a:lstStyle/>
        <a:p>
          <a:r>
            <a:rPr lang="pt-BR" dirty="0" smtClean="0"/>
            <a:t>Filmar nos eventos da igreja</a:t>
          </a:r>
          <a:endParaRPr lang="pt-BR" dirty="0"/>
        </a:p>
      </dgm:t>
    </dgm:pt>
    <dgm:pt modelId="{CA975C8D-ED9E-4FCD-B477-4F8E73BB5D4A}" type="parTrans" cxnId="{582ACB09-F8B3-4F37-9ECE-38656B39B0D4}">
      <dgm:prSet/>
      <dgm:spPr/>
      <dgm:t>
        <a:bodyPr/>
        <a:lstStyle/>
        <a:p>
          <a:endParaRPr lang="pt-BR"/>
        </a:p>
      </dgm:t>
    </dgm:pt>
    <dgm:pt modelId="{63E40D5D-262F-4F6A-83A9-90D06822AC1C}" type="sibTrans" cxnId="{582ACB09-F8B3-4F37-9ECE-38656B39B0D4}">
      <dgm:prSet/>
      <dgm:spPr/>
      <dgm:t>
        <a:bodyPr/>
        <a:lstStyle/>
        <a:p>
          <a:endParaRPr lang="pt-BR"/>
        </a:p>
      </dgm:t>
    </dgm:pt>
    <dgm:pt modelId="{9015FCBA-D5C2-47DA-9E6E-E6972857DBCC}">
      <dgm:prSet phldrT="[Texto]"/>
      <dgm:spPr/>
      <dgm:t>
        <a:bodyPr/>
        <a:lstStyle/>
        <a:p>
          <a:r>
            <a:rPr lang="pt-BR" dirty="0" smtClean="0"/>
            <a:t>Pesquisar e implantar outro programa de projeção</a:t>
          </a:r>
          <a:endParaRPr lang="pt-BR" dirty="0"/>
        </a:p>
      </dgm:t>
    </dgm:pt>
    <dgm:pt modelId="{EB69E91A-76EA-46B7-8448-679AA3843CF3}" type="parTrans" cxnId="{B680216E-E8BC-46B2-AF35-1EE0AB2C23AB}">
      <dgm:prSet/>
      <dgm:spPr/>
      <dgm:t>
        <a:bodyPr/>
        <a:lstStyle/>
        <a:p>
          <a:endParaRPr lang="pt-BR"/>
        </a:p>
      </dgm:t>
    </dgm:pt>
    <dgm:pt modelId="{57245202-26C6-43DE-B576-61511DF46BEB}" type="sibTrans" cxnId="{B680216E-E8BC-46B2-AF35-1EE0AB2C23AB}">
      <dgm:prSet/>
      <dgm:spPr/>
      <dgm:t>
        <a:bodyPr/>
        <a:lstStyle/>
        <a:p>
          <a:endParaRPr lang="pt-BR"/>
        </a:p>
      </dgm:t>
    </dgm:pt>
    <dgm:pt modelId="{042DDD11-C0C2-4FC3-853D-05BCFA527CB6}">
      <dgm:prSet phldrT="[Texto]"/>
      <dgm:spPr/>
      <dgm:t>
        <a:bodyPr/>
        <a:lstStyle/>
        <a:p>
          <a:r>
            <a:rPr lang="pt-BR" dirty="0" smtClean="0"/>
            <a:t>2 – Escala de projeção</a:t>
          </a:r>
          <a:endParaRPr lang="pt-BR" dirty="0"/>
        </a:p>
      </dgm:t>
    </dgm:pt>
    <dgm:pt modelId="{684D7077-74F8-47A1-8A43-E5AA20AE7901}" type="parTrans" cxnId="{D02D8AB5-A60D-4E01-B750-BB744A76AD25}">
      <dgm:prSet/>
      <dgm:spPr/>
      <dgm:t>
        <a:bodyPr/>
        <a:lstStyle/>
        <a:p>
          <a:endParaRPr lang="pt-BR"/>
        </a:p>
      </dgm:t>
    </dgm:pt>
    <dgm:pt modelId="{E1FAB282-3F10-4137-B6ED-AED39EF45060}" type="sibTrans" cxnId="{D02D8AB5-A60D-4E01-B750-BB744A76AD25}">
      <dgm:prSet/>
      <dgm:spPr/>
      <dgm:t>
        <a:bodyPr/>
        <a:lstStyle/>
        <a:p>
          <a:endParaRPr lang="pt-BR"/>
        </a:p>
      </dgm:t>
    </dgm:pt>
    <dgm:pt modelId="{6025E3C7-36E9-4A0A-A647-63D585D9957D}">
      <dgm:prSet phldrT="[Texto]"/>
      <dgm:spPr/>
      <dgm:t>
        <a:bodyPr/>
        <a:lstStyle/>
        <a:p>
          <a:r>
            <a:rPr lang="pt-BR" dirty="0" smtClean="0"/>
            <a:t>Criar as escalas dos cultos de domingo, quarta, jovem+ e programações especiais;</a:t>
          </a:r>
          <a:endParaRPr lang="pt-BR" dirty="0"/>
        </a:p>
      </dgm:t>
    </dgm:pt>
    <dgm:pt modelId="{841F8127-C471-4054-9C58-44F7B33564BB}" type="parTrans" cxnId="{903902D2-1CF4-4A7B-A6A7-562CAA5DC705}">
      <dgm:prSet/>
      <dgm:spPr/>
      <dgm:t>
        <a:bodyPr/>
        <a:lstStyle/>
        <a:p>
          <a:endParaRPr lang="pt-BR"/>
        </a:p>
      </dgm:t>
    </dgm:pt>
    <dgm:pt modelId="{50A77F9A-2103-43BC-958A-47D2C6D54054}" type="sibTrans" cxnId="{903902D2-1CF4-4A7B-A6A7-562CAA5DC705}">
      <dgm:prSet/>
      <dgm:spPr/>
      <dgm:t>
        <a:bodyPr/>
        <a:lstStyle/>
        <a:p>
          <a:endParaRPr lang="pt-BR"/>
        </a:p>
      </dgm:t>
    </dgm:pt>
    <dgm:pt modelId="{468CD49F-1859-4A18-AA18-553DAC995EFB}">
      <dgm:prSet phldrT="[Texto]"/>
      <dgm:spPr/>
      <dgm:t>
        <a:bodyPr/>
        <a:lstStyle/>
        <a:p>
          <a:r>
            <a:rPr lang="pt-BR" dirty="0" smtClean="0"/>
            <a:t>Lembrar as pessoas escaladas</a:t>
          </a:r>
          <a:endParaRPr lang="pt-BR" dirty="0"/>
        </a:p>
      </dgm:t>
    </dgm:pt>
    <dgm:pt modelId="{E10B0AE8-4708-4208-AF9C-542B2A205BBC}" type="parTrans" cxnId="{D8F37822-A02C-4DC0-B96A-CF19D2F8970F}">
      <dgm:prSet/>
      <dgm:spPr/>
      <dgm:t>
        <a:bodyPr/>
        <a:lstStyle/>
        <a:p>
          <a:endParaRPr lang="pt-BR"/>
        </a:p>
      </dgm:t>
    </dgm:pt>
    <dgm:pt modelId="{407C37F0-9D1D-4AD1-9B80-8C107CC1D624}" type="sibTrans" cxnId="{D8F37822-A02C-4DC0-B96A-CF19D2F8970F}">
      <dgm:prSet/>
      <dgm:spPr/>
      <dgm:t>
        <a:bodyPr/>
        <a:lstStyle/>
        <a:p>
          <a:endParaRPr lang="pt-BR"/>
        </a:p>
      </dgm:t>
    </dgm:pt>
    <dgm:pt modelId="{99D1251C-289D-40BC-8EF1-DF736FE5A076}">
      <dgm:prSet phldrT="[Texto]"/>
      <dgm:spPr/>
      <dgm:t>
        <a:bodyPr/>
        <a:lstStyle/>
        <a:p>
          <a:r>
            <a:rPr lang="pt-BR" dirty="0" smtClean="0"/>
            <a:t>Mandar e-mail pra Susie e para o grupo</a:t>
          </a:r>
          <a:endParaRPr lang="pt-BR" dirty="0"/>
        </a:p>
      </dgm:t>
    </dgm:pt>
    <dgm:pt modelId="{94D6E242-09AF-4B93-B237-1B31FA551782}" type="parTrans" cxnId="{8FC060A4-6B21-482C-9BE0-029FA860D014}">
      <dgm:prSet/>
      <dgm:spPr/>
      <dgm:t>
        <a:bodyPr/>
        <a:lstStyle/>
        <a:p>
          <a:endParaRPr lang="pt-BR"/>
        </a:p>
      </dgm:t>
    </dgm:pt>
    <dgm:pt modelId="{6A81192D-32D5-46A7-8F78-CAEE2AF73FE8}" type="sibTrans" cxnId="{8FC060A4-6B21-482C-9BE0-029FA860D014}">
      <dgm:prSet/>
      <dgm:spPr/>
      <dgm:t>
        <a:bodyPr/>
        <a:lstStyle/>
        <a:p>
          <a:endParaRPr lang="pt-BR"/>
        </a:p>
      </dgm:t>
    </dgm:pt>
    <dgm:pt modelId="{3C72A829-5386-4052-9EC0-860195CB8710}" type="pres">
      <dgm:prSet presAssocID="{37D654EB-257E-4D42-9F61-34D17BBBF6A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10BAC50A-8232-4467-8AFC-80AFC68759A1}" type="pres">
      <dgm:prSet presAssocID="{0CB1FA49-A2B6-4AA2-B9BB-FCCAD5D75AB7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BC0BB4C-4F01-408D-8AA8-53217493627A}" type="pres">
      <dgm:prSet presAssocID="{0CB1FA49-A2B6-4AA2-B9BB-FCCAD5D75AB7}" presName="childText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3D373A12-30CF-4221-AAA9-113C50EA7E34}" type="pres">
      <dgm:prSet presAssocID="{042DDD11-C0C2-4FC3-853D-05BCFA527CB6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F5A087D-B4D7-4282-B9D3-CA19577D490D}" type="pres">
      <dgm:prSet presAssocID="{042DDD11-C0C2-4FC3-853D-05BCFA527CB6}" presName="childText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BE9922C8-F800-4010-BCC8-FF88826BF770}" type="pres">
      <dgm:prSet presAssocID="{AE90BA3D-1DC5-4D21-BF18-712B9231EE4B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86E83B1-3F0E-483A-A712-6C19E67C6433}" type="pres">
      <dgm:prSet presAssocID="{AE90BA3D-1DC5-4D21-BF18-712B9231EE4B}" presName="childText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D23C48C-4EF5-46B6-929A-279BBF9241F8}" type="pres">
      <dgm:prSet presAssocID="{0DD481D2-7DA5-42BA-847D-A857F5E96C93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32A8BD78-5119-4A77-A758-06D05CF79AD5}" type="pres">
      <dgm:prSet presAssocID="{0DD481D2-7DA5-42BA-847D-A857F5E96C93}" presName="childText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3AEC139-90D4-4B56-843B-DE4EEE0C4E49}" type="pres">
      <dgm:prSet presAssocID="{605F45A4-D649-491C-844C-4E9A2E1ADE7C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281D43D6-C47B-422A-B890-C9E2A44DBA9E}" type="pres">
      <dgm:prSet presAssocID="{605F45A4-D649-491C-844C-4E9A2E1ADE7C}" presName="childText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F2A0ED8F-2DE1-A148-A7F2-1CEBC6183A40}" type="presOf" srcId="{605F45A4-D649-491C-844C-4E9A2E1ADE7C}" destId="{63AEC139-90D4-4B56-843B-DE4EEE0C4E49}" srcOrd="0" destOrd="0" presId="urn:microsoft.com/office/officeart/2005/8/layout/vList2"/>
    <dgm:cxn modelId="{9F4A81CC-9E9D-114A-BC36-28A060E63C33}" type="presOf" srcId="{9015FCBA-D5C2-47DA-9E6E-E6972857DBCC}" destId="{ABC0BB4C-4F01-408D-8AA8-53217493627A}" srcOrd="0" destOrd="3" presId="urn:microsoft.com/office/officeart/2005/8/layout/vList2"/>
    <dgm:cxn modelId="{EB5FA814-9512-4D40-9FED-68FDE08D40BF}" type="presOf" srcId="{6F1D1E57-96EC-41B0-98D7-6A43B18470D5}" destId="{ABC0BB4C-4F01-408D-8AA8-53217493627A}" srcOrd="0" destOrd="0" presId="urn:microsoft.com/office/officeart/2005/8/layout/vList2"/>
    <dgm:cxn modelId="{FA7CA839-4CBF-AF44-9E82-ACBA742EB9D7}" type="presOf" srcId="{8346B53A-D986-40F8-9227-A9EEDE27BB0A}" destId="{986E83B1-3F0E-483A-A712-6C19E67C6433}" srcOrd="0" destOrd="0" presId="urn:microsoft.com/office/officeart/2005/8/layout/vList2"/>
    <dgm:cxn modelId="{C1BD5BA2-91C4-2646-BBA0-D3BCADFAE160}" type="presOf" srcId="{0DD481D2-7DA5-42BA-847D-A857F5E96C93}" destId="{CD23C48C-4EF5-46B6-929A-279BBF9241F8}" srcOrd="0" destOrd="0" presId="urn:microsoft.com/office/officeart/2005/8/layout/vList2"/>
    <dgm:cxn modelId="{46DB11A5-5CBC-4CE4-91DF-5227B4C5CFEA}" srcId="{0DD481D2-7DA5-42BA-847D-A857F5E96C93}" destId="{02AB6A65-19EB-4E77-8732-E8ACCC406477}" srcOrd="1" destOrd="0" parTransId="{74DBF5BF-445C-4E0C-A390-EAEDF23A25AB}" sibTransId="{F3730E3F-7A76-45AF-ACB2-89995DD359D1}"/>
    <dgm:cxn modelId="{89F6FD6E-8A34-F148-B43F-813EB32B70DB}" type="presOf" srcId="{468CD49F-1859-4A18-AA18-553DAC995EFB}" destId="{DF5A087D-B4D7-4282-B9D3-CA19577D490D}" srcOrd="0" destOrd="1" presId="urn:microsoft.com/office/officeart/2005/8/layout/vList2"/>
    <dgm:cxn modelId="{1033D395-8C1B-4F67-B39D-A77AAB8CD397}" srcId="{0DD481D2-7DA5-42BA-847D-A857F5E96C93}" destId="{48C29DE0-9129-4BE2-B1FF-AD775314DC88}" srcOrd="0" destOrd="0" parTransId="{971A1A2A-920C-454E-ACB0-A02AF93C2160}" sibTransId="{AE715FF5-DFE0-4387-89E4-B666DE06CD68}"/>
    <dgm:cxn modelId="{2A1BA38E-1E40-AA42-A0E3-CCA459BDB6D3}" type="presOf" srcId="{992420AF-238B-4ECE-A5B3-B99D4A05BDBF}" destId="{32A8BD78-5119-4A77-A758-06D05CF79AD5}" srcOrd="0" destOrd="2" presId="urn:microsoft.com/office/officeart/2005/8/layout/vList2"/>
    <dgm:cxn modelId="{47F35682-1823-41E9-BEDC-B3423D8704DB}" srcId="{AE90BA3D-1DC5-4D21-BF18-712B9231EE4B}" destId="{F58C3E09-6845-4F94-B2C5-88781A455EAB}" srcOrd="1" destOrd="0" parTransId="{6E93E089-618D-409A-A1D5-6A7A00BFC5D3}" sibTransId="{FD62C848-7DDC-4466-B223-83E5354CC84E}"/>
    <dgm:cxn modelId="{903902D2-1CF4-4A7B-A6A7-562CAA5DC705}" srcId="{042DDD11-C0C2-4FC3-853D-05BCFA527CB6}" destId="{6025E3C7-36E9-4A0A-A647-63D585D9957D}" srcOrd="0" destOrd="0" parTransId="{841F8127-C471-4054-9C58-44F7B33564BB}" sibTransId="{50A77F9A-2103-43BC-958A-47D2C6D54054}"/>
    <dgm:cxn modelId="{456638BC-C593-F848-8262-0F93F3C577D7}" type="presOf" srcId="{042DDD11-C0C2-4FC3-853D-05BCFA527CB6}" destId="{3D373A12-30CF-4221-AAA9-113C50EA7E34}" srcOrd="0" destOrd="0" presId="urn:microsoft.com/office/officeart/2005/8/layout/vList2"/>
    <dgm:cxn modelId="{7C3CD401-E792-584C-A237-B238E3D8111C}" type="presOf" srcId="{48C29DE0-9129-4BE2-B1FF-AD775314DC88}" destId="{32A8BD78-5119-4A77-A758-06D05CF79AD5}" srcOrd="0" destOrd="0" presId="urn:microsoft.com/office/officeart/2005/8/layout/vList2"/>
    <dgm:cxn modelId="{66BE820C-6263-4256-8893-4732E8A77A20}" srcId="{AE90BA3D-1DC5-4D21-BF18-712B9231EE4B}" destId="{E37F1C5F-8E33-44D2-B6E9-8088B6C6EC84}" srcOrd="2" destOrd="0" parTransId="{8C3D61B2-E3BC-41C1-9C17-C417B7CD6095}" sibTransId="{441F8BDD-67B2-465A-8E5A-BA4BDA07DA21}"/>
    <dgm:cxn modelId="{711B7428-F80F-0049-ACA2-3E170AEE4544}" type="presOf" srcId="{AE90BA3D-1DC5-4D21-BF18-712B9231EE4B}" destId="{BE9922C8-F800-4010-BCC8-FF88826BF770}" srcOrd="0" destOrd="0" presId="urn:microsoft.com/office/officeart/2005/8/layout/vList2"/>
    <dgm:cxn modelId="{CC46356F-727D-4E77-9A93-9180A39448EE}" srcId="{37D654EB-257E-4D42-9F61-34D17BBBF6AE}" destId="{0CB1FA49-A2B6-4AA2-B9BB-FCCAD5D75AB7}" srcOrd="0" destOrd="0" parTransId="{57DC171B-B4A0-458C-AD2B-DD206AAE7E1F}" sibTransId="{68772A1C-12F9-451C-95B7-D12A68BD9CC9}"/>
    <dgm:cxn modelId="{1F18A7C7-9160-7342-978B-C164CD543CFF}" type="presOf" srcId="{F8F3B953-C1D8-44B1-9D1F-F75BA0A639B3}" destId="{ABC0BB4C-4F01-408D-8AA8-53217493627A}" srcOrd="0" destOrd="2" presId="urn:microsoft.com/office/officeart/2005/8/layout/vList2"/>
    <dgm:cxn modelId="{1F801B56-7ADB-4FCC-A39E-13F7D7C05615}" srcId="{AE90BA3D-1DC5-4D21-BF18-712B9231EE4B}" destId="{8346B53A-D986-40F8-9227-A9EEDE27BB0A}" srcOrd="0" destOrd="0" parTransId="{ADA00BDD-924E-4A99-948B-A679EFB08BD5}" sibTransId="{77235A5B-2BFB-41E6-894C-125AC98B1808}"/>
    <dgm:cxn modelId="{47650A47-EC2A-7B4D-8D5F-8200893F7564}" type="presOf" srcId="{FE09DED7-2278-4002-A2D0-66947646D0DA}" destId="{281D43D6-C47B-422A-B890-C9E2A44DBA9E}" srcOrd="0" destOrd="0" presId="urn:microsoft.com/office/officeart/2005/8/layout/vList2"/>
    <dgm:cxn modelId="{8FC060A4-6B21-482C-9BE0-029FA860D014}" srcId="{042DDD11-C0C2-4FC3-853D-05BCFA527CB6}" destId="{99D1251C-289D-40BC-8EF1-DF736FE5A076}" srcOrd="2" destOrd="0" parTransId="{94D6E242-09AF-4B93-B237-1B31FA551782}" sibTransId="{6A81192D-32D5-46A7-8F78-CAEE2AF73FE8}"/>
    <dgm:cxn modelId="{82DA2B44-D9A5-154F-8E9C-6FEC2C8DAAF6}" type="presOf" srcId="{B2B95092-70F0-43DB-9FED-D3A92997A4FE}" destId="{986E83B1-3F0E-483A-A712-6C19E67C6433}" srcOrd="0" destOrd="3" presId="urn:microsoft.com/office/officeart/2005/8/layout/vList2"/>
    <dgm:cxn modelId="{771950C5-FC23-4E7C-8DDD-E1F77123CDBA}" srcId="{605F45A4-D649-491C-844C-4E9A2E1ADE7C}" destId="{FE09DED7-2278-4002-A2D0-66947646D0DA}" srcOrd="0" destOrd="0" parTransId="{120C696B-0030-4114-A2B3-1E8E21DB59AA}" sibTransId="{5789AE76-3CDA-4DC2-BE61-39F0A104DC4D}"/>
    <dgm:cxn modelId="{1446D5E3-3012-4497-9D0B-EE9C562EE189}" srcId="{0CB1FA49-A2B6-4AA2-B9BB-FCCAD5D75AB7}" destId="{6F1D1E57-96EC-41B0-98D7-6A43B18470D5}" srcOrd="0" destOrd="0" parTransId="{8416885B-BCD1-4853-8C73-09904D77CD04}" sibTransId="{5B921CF1-D127-4FC5-A5A6-B8C28A431177}"/>
    <dgm:cxn modelId="{42195592-6086-964E-8801-690A20978842}" type="presOf" srcId="{3A79A6E1-A9C4-4F9A-A4ED-ACDDC9105DF9}" destId="{281D43D6-C47B-422A-B890-C9E2A44DBA9E}" srcOrd="0" destOrd="1" presId="urn:microsoft.com/office/officeart/2005/8/layout/vList2"/>
    <dgm:cxn modelId="{C03FA85C-6796-0942-AEA7-EAB6E881725D}" type="presOf" srcId="{02AB6A65-19EB-4E77-8732-E8ACCC406477}" destId="{32A8BD78-5119-4A77-A758-06D05CF79AD5}" srcOrd="0" destOrd="1" presId="urn:microsoft.com/office/officeart/2005/8/layout/vList2"/>
    <dgm:cxn modelId="{C57AC7D5-2817-4FA6-8284-940502D26378}" srcId="{0DD481D2-7DA5-42BA-847D-A857F5E96C93}" destId="{28F31DCC-069C-497C-A96F-27639C3F2166}" srcOrd="3" destOrd="0" parTransId="{D2EFDF6E-2791-4ECE-87DD-24452D6ED812}" sibTransId="{57659033-1382-4F7A-A215-64A21E7A7140}"/>
    <dgm:cxn modelId="{B680216E-E8BC-46B2-AF35-1EE0AB2C23AB}" srcId="{0CB1FA49-A2B6-4AA2-B9BB-FCCAD5D75AB7}" destId="{9015FCBA-D5C2-47DA-9E6E-E6972857DBCC}" srcOrd="3" destOrd="0" parTransId="{EB69E91A-76EA-46B7-8448-679AA3843CF3}" sibTransId="{57245202-26C6-43DE-B576-61511DF46BEB}"/>
    <dgm:cxn modelId="{B1CD8D8D-1E64-40E4-B47E-DFECDDE5215B}" srcId="{37D654EB-257E-4D42-9F61-34D17BBBF6AE}" destId="{AE90BA3D-1DC5-4D21-BF18-712B9231EE4B}" srcOrd="2" destOrd="0" parTransId="{C9202F26-86C2-4E66-AA84-107169B09212}" sibTransId="{7D336087-C347-428F-AED6-C662FB096179}"/>
    <dgm:cxn modelId="{FD8ACA80-E0A5-9744-9AE4-49D806D7CCA5}" type="presOf" srcId="{6025E3C7-36E9-4A0A-A647-63D585D9957D}" destId="{DF5A087D-B4D7-4282-B9D3-CA19577D490D}" srcOrd="0" destOrd="0" presId="urn:microsoft.com/office/officeart/2005/8/layout/vList2"/>
    <dgm:cxn modelId="{4F3AC064-FE50-A848-A55A-CC146C08E789}" type="presOf" srcId="{381073BC-8B7E-41EC-BDC6-307FB38B737C}" destId="{281D43D6-C47B-422A-B890-C9E2A44DBA9E}" srcOrd="0" destOrd="2" presId="urn:microsoft.com/office/officeart/2005/8/layout/vList2"/>
    <dgm:cxn modelId="{8117BD87-4C68-4FA0-9FA6-ACA0DD1A04E0}" srcId="{37D654EB-257E-4D42-9F61-34D17BBBF6AE}" destId="{0DD481D2-7DA5-42BA-847D-A857F5E96C93}" srcOrd="3" destOrd="0" parTransId="{4FAC36E0-0091-4649-AD10-86F02EC6CC0A}" sibTransId="{ACA7EFCA-DF57-46BA-8588-5860F33CA44D}"/>
    <dgm:cxn modelId="{96F5C143-C76A-4BC3-8999-53545589EF24}" srcId="{0CB1FA49-A2B6-4AA2-B9BB-FCCAD5D75AB7}" destId="{F8F3B953-C1D8-44B1-9D1F-F75BA0A639B3}" srcOrd="2" destOrd="0" parTransId="{C8977F6D-DA5D-4A92-89FC-8684C68A5E46}" sibTransId="{2940556F-131B-4578-A3B9-AD35B8A1AB68}"/>
    <dgm:cxn modelId="{582ACB09-F8B3-4F37-9ECE-38656B39B0D4}" srcId="{0DD481D2-7DA5-42BA-847D-A857F5E96C93}" destId="{992420AF-238B-4ECE-A5B3-B99D4A05BDBF}" srcOrd="2" destOrd="0" parTransId="{CA975C8D-ED9E-4FCD-B477-4F8E73BB5D4A}" sibTransId="{63E40D5D-262F-4F6A-83A9-90D06822AC1C}"/>
    <dgm:cxn modelId="{8B4783CB-F162-4544-A0DC-6B223D45D920}" type="presOf" srcId="{28F31DCC-069C-497C-A96F-27639C3F2166}" destId="{32A8BD78-5119-4A77-A758-06D05CF79AD5}" srcOrd="0" destOrd="3" presId="urn:microsoft.com/office/officeart/2005/8/layout/vList2"/>
    <dgm:cxn modelId="{AB69734C-DD1B-4DFA-A1EF-29858FA1B5EF}" srcId="{605F45A4-D649-491C-844C-4E9A2E1ADE7C}" destId="{3A79A6E1-A9C4-4F9A-A4ED-ACDDC9105DF9}" srcOrd="1" destOrd="0" parTransId="{30F1F542-C872-4036-AA39-9B040C10F151}" sibTransId="{25DFA87D-815B-452C-8E4A-C34C89FF16E1}"/>
    <dgm:cxn modelId="{D8F37822-A02C-4DC0-B96A-CF19D2F8970F}" srcId="{042DDD11-C0C2-4FC3-853D-05BCFA527CB6}" destId="{468CD49F-1859-4A18-AA18-553DAC995EFB}" srcOrd="1" destOrd="0" parTransId="{E10B0AE8-4708-4208-AF9C-542B2A205BBC}" sibTransId="{407C37F0-9D1D-4AD1-9B80-8C107CC1D624}"/>
    <dgm:cxn modelId="{9C4DC117-52FD-4891-B598-1F256250239B}" srcId="{605F45A4-D649-491C-844C-4E9A2E1ADE7C}" destId="{381073BC-8B7E-41EC-BDC6-307FB38B737C}" srcOrd="2" destOrd="0" parTransId="{7485C255-38F9-4EB1-AA0B-14DB72D8127F}" sibTransId="{2DE7BCBA-376B-4E46-951F-A23B62A2FB2F}"/>
    <dgm:cxn modelId="{F9CC4977-294A-A64B-8492-BAD824119DEC}" type="presOf" srcId="{F58C3E09-6845-4F94-B2C5-88781A455EAB}" destId="{986E83B1-3F0E-483A-A712-6C19E67C6433}" srcOrd="0" destOrd="1" presId="urn:microsoft.com/office/officeart/2005/8/layout/vList2"/>
    <dgm:cxn modelId="{21E49A05-24AF-48BF-AF12-9A408532822B}" srcId="{AE90BA3D-1DC5-4D21-BF18-712B9231EE4B}" destId="{B2B95092-70F0-43DB-9FED-D3A92997A4FE}" srcOrd="3" destOrd="0" parTransId="{7A83C47F-BE0D-412E-A5D1-9669F9832CB1}" sibTransId="{F8B626D2-6A9B-4415-A436-FE5F6461566D}"/>
    <dgm:cxn modelId="{63D0FD03-64FA-3347-9ADC-7307D19EACB8}" type="presOf" srcId="{37D654EB-257E-4D42-9F61-34D17BBBF6AE}" destId="{3C72A829-5386-4052-9EC0-860195CB8710}" srcOrd="0" destOrd="0" presId="urn:microsoft.com/office/officeart/2005/8/layout/vList2"/>
    <dgm:cxn modelId="{0F3A335F-3071-654B-B251-5B130ABF0CCC}" type="presOf" srcId="{0CB1FA49-A2B6-4AA2-B9BB-FCCAD5D75AB7}" destId="{10BAC50A-8232-4467-8AFC-80AFC68759A1}" srcOrd="0" destOrd="0" presId="urn:microsoft.com/office/officeart/2005/8/layout/vList2"/>
    <dgm:cxn modelId="{5A0A3EAD-EDEB-4B07-81B2-0F5A29411413}" srcId="{37D654EB-257E-4D42-9F61-34D17BBBF6AE}" destId="{605F45A4-D649-491C-844C-4E9A2E1ADE7C}" srcOrd="4" destOrd="0" parTransId="{ED81B8B0-115A-4946-B5D9-2BEF66060860}" sibTransId="{5D9240E4-60F7-4DFB-B9E5-2B9B76F7EDE0}"/>
    <dgm:cxn modelId="{D02D8AB5-A60D-4E01-B750-BB744A76AD25}" srcId="{37D654EB-257E-4D42-9F61-34D17BBBF6AE}" destId="{042DDD11-C0C2-4FC3-853D-05BCFA527CB6}" srcOrd="1" destOrd="0" parTransId="{684D7077-74F8-47A1-8A43-E5AA20AE7901}" sibTransId="{E1FAB282-3F10-4137-B6ED-AED39EF45060}"/>
    <dgm:cxn modelId="{085EF858-6CF9-42F2-BCC8-96F7497D4CC6}" srcId="{0CB1FA49-A2B6-4AA2-B9BB-FCCAD5D75AB7}" destId="{382C1A2E-A0F9-481C-AB17-8A0C218A4C3F}" srcOrd="1" destOrd="0" parTransId="{294575D2-5F71-4666-83A7-F7A451A27875}" sibTransId="{5B0A28B2-286D-411E-A549-1E4F1A7C99F2}"/>
    <dgm:cxn modelId="{432D378E-6B81-CC41-A7CB-ED3887A2846A}" type="presOf" srcId="{382C1A2E-A0F9-481C-AB17-8A0C218A4C3F}" destId="{ABC0BB4C-4F01-408D-8AA8-53217493627A}" srcOrd="0" destOrd="1" presId="urn:microsoft.com/office/officeart/2005/8/layout/vList2"/>
    <dgm:cxn modelId="{890AD410-4C27-AD4B-B1D2-434455B4267D}" type="presOf" srcId="{99D1251C-289D-40BC-8EF1-DF736FE5A076}" destId="{DF5A087D-B4D7-4282-B9D3-CA19577D490D}" srcOrd="0" destOrd="2" presId="urn:microsoft.com/office/officeart/2005/8/layout/vList2"/>
    <dgm:cxn modelId="{CBD18E5E-FF2D-C74D-A51C-CB6C4B5E4783}" type="presOf" srcId="{E37F1C5F-8E33-44D2-B6E9-8088B6C6EC84}" destId="{986E83B1-3F0E-483A-A712-6C19E67C6433}" srcOrd="0" destOrd="2" presId="urn:microsoft.com/office/officeart/2005/8/layout/vList2"/>
    <dgm:cxn modelId="{52B6313A-D011-6D45-9264-7E1E056D57A1}" type="presParOf" srcId="{3C72A829-5386-4052-9EC0-860195CB8710}" destId="{10BAC50A-8232-4467-8AFC-80AFC68759A1}" srcOrd="0" destOrd="0" presId="urn:microsoft.com/office/officeart/2005/8/layout/vList2"/>
    <dgm:cxn modelId="{65DE26F6-11AC-5A43-8D24-6ABE14842FF0}" type="presParOf" srcId="{3C72A829-5386-4052-9EC0-860195CB8710}" destId="{ABC0BB4C-4F01-408D-8AA8-53217493627A}" srcOrd="1" destOrd="0" presId="urn:microsoft.com/office/officeart/2005/8/layout/vList2"/>
    <dgm:cxn modelId="{25A9AE8C-97EF-7349-A0DA-CCA1E203E9EC}" type="presParOf" srcId="{3C72A829-5386-4052-9EC0-860195CB8710}" destId="{3D373A12-30CF-4221-AAA9-113C50EA7E34}" srcOrd="2" destOrd="0" presId="urn:microsoft.com/office/officeart/2005/8/layout/vList2"/>
    <dgm:cxn modelId="{24C9E5E5-8205-304D-B125-D37CD5FD9920}" type="presParOf" srcId="{3C72A829-5386-4052-9EC0-860195CB8710}" destId="{DF5A087D-B4D7-4282-B9D3-CA19577D490D}" srcOrd="3" destOrd="0" presId="urn:microsoft.com/office/officeart/2005/8/layout/vList2"/>
    <dgm:cxn modelId="{5B43EC28-FEE4-E246-B497-9605900D3B54}" type="presParOf" srcId="{3C72A829-5386-4052-9EC0-860195CB8710}" destId="{BE9922C8-F800-4010-BCC8-FF88826BF770}" srcOrd="4" destOrd="0" presId="urn:microsoft.com/office/officeart/2005/8/layout/vList2"/>
    <dgm:cxn modelId="{B2A0BFB9-3443-914D-BDDE-DD56CD8BC86D}" type="presParOf" srcId="{3C72A829-5386-4052-9EC0-860195CB8710}" destId="{986E83B1-3F0E-483A-A712-6C19E67C6433}" srcOrd="5" destOrd="0" presId="urn:microsoft.com/office/officeart/2005/8/layout/vList2"/>
    <dgm:cxn modelId="{184FB9E7-4C04-5C44-A611-295C89DCA987}" type="presParOf" srcId="{3C72A829-5386-4052-9EC0-860195CB8710}" destId="{CD23C48C-4EF5-46B6-929A-279BBF9241F8}" srcOrd="6" destOrd="0" presId="urn:microsoft.com/office/officeart/2005/8/layout/vList2"/>
    <dgm:cxn modelId="{E753C978-2C65-864F-AC94-C6C0ABF9031E}" type="presParOf" srcId="{3C72A829-5386-4052-9EC0-860195CB8710}" destId="{32A8BD78-5119-4A77-A758-06D05CF79AD5}" srcOrd="7" destOrd="0" presId="urn:microsoft.com/office/officeart/2005/8/layout/vList2"/>
    <dgm:cxn modelId="{066F6D3F-0869-9E49-B4D3-CBB6E60C6333}" type="presParOf" srcId="{3C72A829-5386-4052-9EC0-860195CB8710}" destId="{63AEC139-90D4-4B56-843B-DE4EEE0C4E49}" srcOrd="8" destOrd="0" presId="urn:microsoft.com/office/officeart/2005/8/layout/vList2"/>
    <dgm:cxn modelId="{C0F36477-2C3E-0A41-8246-5E9FD85C7282}" type="presParOf" srcId="{3C72A829-5386-4052-9EC0-860195CB8710}" destId="{281D43D6-C47B-422A-B890-C9E2A44DBA9E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7D654EB-257E-4D42-9F61-34D17BBBF6AE}" type="doc">
      <dgm:prSet loTypeId="urn:microsoft.com/office/officeart/2005/8/layout/vList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pt-BR"/>
        </a:p>
      </dgm:t>
    </dgm:pt>
    <dgm:pt modelId="{0CB1FA49-A2B6-4AA2-B9BB-FCCAD5D75AB7}">
      <dgm:prSet phldrT="[Texto]"/>
      <dgm:spPr/>
      <dgm:t>
        <a:bodyPr/>
        <a:lstStyle/>
        <a:p>
          <a:r>
            <a:rPr lang="pt-BR" dirty="0" smtClean="0"/>
            <a:t>7 – </a:t>
          </a:r>
          <a:r>
            <a:rPr lang="pt-BR" dirty="0" err="1" smtClean="0"/>
            <a:t>Manutençaõ</a:t>
          </a:r>
          <a:r>
            <a:rPr lang="pt-BR" dirty="0" smtClean="0"/>
            <a:t> do Site</a:t>
          </a:r>
          <a:endParaRPr lang="pt-BR" dirty="0"/>
        </a:p>
      </dgm:t>
    </dgm:pt>
    <dgm:pt modelId="{57DC171B-B4A0-458C-AD2B-DD206AAE7E1F}" type="parTrans" cxnId="{CC46356F-727D-4E77-9A93-9180A39448EE}">
      <dgm:prSet/>
      <dgm:spPr/>
      <dgm:t>
        <a:bodyPr/>
        <a:lstStyle/>
        <a:p>
          <a:endParaRPr lang="pt-BR"/>
        </a:p>
      </dgm:t>
    </dgm:pt>
    <dgm:pt modelId="{68772A1C-12F9-451C-95B7-D12A68BD9CC9}" type="sibTrans" cxnId="{CC46356F-727D-4E77-9A93-9180A39448EE}">
      <dgm:prSet/>
      <dgm:spPr/>
      <dgm:t>
        <a:bodyPr/>
        <a:lstStyle/>
        <a:p>
          <a:endParaRPr lang="pt-BR"/>
        </a:p>
      </dgm:t>
    </dgm:pt>
    <dgm:pt modelId="{6F1D1E57-96EC-41B0-98D7-6A43B18470D5}">
      <dgm:prSet phldrT="[Texto]"/>
      <dgm:spPr/>
      <dgm:t>
        <a:bodyPr/>
        <a:lstStyle/>
        <a:p>
          <a:r>
            <a:rPr lang="pt-BR" dirty="0" smtClean="0"/>
            <a:t>Verificar se o site está indisponível;</a:t>
          </a:r>
          <a:endParaRPr lang="pt-BR" dirty="0"/>
        </a:p>
      </dgm:t>
    </dgm:pt>
    <dgm:pt modelId="{8416885B-BCD1-4853-8C73-09904D77CD04}" type="parTrans" cxnId="{1446D5E3-3012-4497-9D0B-EE9C562EE189}">
      <dgm:prSet/>
      <dgm:spPr/>
      <dgm:t>
        <a:bodyPr/>
        <a:lstStyle/>
        <a:p>
          <a:endParaRPr lang="pt-BR"/>
        </a:p>
      </dgm:t>
    </dgm:pt>
    <dgm:pt modelId="{5B921CF1-D127-4FC5-A5A6-B8C28A431177}" type="sibTrans" cxnId="{1446D5E3-3012-4497-9D0B-EE9C562EE189}">
      <dgm:prSet/>
      <dgm:spPr/>
      <dgm:t>
        <a:bodyPr/>
        <a:lstStyle/>
        <a:p>
          <a:endParaRPr lang="pt-BR"/>
        </a:p>
      </dgm:t>
    </dgm:pt>
    <dgm:pt modelId="{F8F3B953-C1D8-44B1-9D1F-F75BA0A639B3}">
      <dgm:prSet phldrT="[Texto]"/>
      <dgm:spPr/>
      <dgm:t>
        <a:bodyPr/>
        <a:lstStyle/>
        <a:p>
          <a:r>
            <a:rPr lang="pt-BR" dirty="0" smtClean="0"/>
            <a:t>Verificar vencimentos de hospedagem e domínio do site e repassar pagamento para o tesoureiro;</a:t>
          </a:r>
          <a:endParaRPr lang="pt-BR" dirty="0"/>
        </a:p>
      </dgm:t>
    </dgm:pt>
    <dgm:pt modelId="{C8977F6D-DA5D-4A92-89FC-8684C68A5E46}" type="parTrans" cxnId="{96F5C143-C76A-4BC3-8999-53545589EF24}">
      <dgm:prSet/>
      <dgm:spPr/>
      <dgm:t>
        <a:bodyPr/>
        <a:lstStyle/>
        <a:p>
          <a:endParaRPr lang="pt-BR"/>
        </a:p>
      </dgm:t>
    </dgm:pt>
    <dgm:pt modelId="{2940556F-131B-4578-A3B9-AD35B8A1AB68}" type="sibTrans" cxnId="{96F5C143-C76A-4BC3-8999-53545589EF24}">
      <dgm:prSet/>
      <dgm:spPr/>
      <dgm:t>
        <a:bodyPr/>
        <a:lstStyle/>
        <a:p>
          <a:endParaRPr lang="pt-BR"/>
        </a:p>
      </dgm:t>
    </dgm:pt>
    <dgm:pt modelId="{9015FCBA-D5C2-47DA-9E6E-E6972857DBCC}">
      <dgm:prSet phldrT="[Texto]"/>
      <dgm:spPr/>
      <dgm:t>
        <a:bodyPr/>
        <a:lstStyle/>
        <a:p>
          <a:r>
            <a:rPr lang="pt-BR" dirty="0" smtClean="0"/>
            <a:t>Criar áreas personalizadas no site, quando solicitado, por exemplo criar área do Projeto Copa </a:t>
          </a:r>
          <a:r>
            <a:rPr lang="pt-BR" dirty="0" err="1" smtClean="0"/>
            <a:t>Shekinah</a:t>
          </a:r>
          <a:r>
            <a:rPr lang="pt-BR" dirty="0" smtClean="0"/>
            <a:t>;</a:t>
          </a:r>
          <a:endParaRPr lang="pt-BR" dirty="0"/>
        </a:p>
      </dgm:t>
    </dgm:pt>
    <dgm:pt modelId="{EB69E91A-76EA-46B7-8448-679AA3843CF3}" type="parTrans" cxnId="{B680216E-E8BC-46B2-AF35-1EE0AB2C23AB}">
      <dgm:prSet/>
      <dgm:spPr/>
      <dgm:t>
        <a:bodyPr/>
        <a:lstStyle/>
        <a:p>
          <a:endParaRPr lang="pt-BR"/>
        </a:p>
      </dgm:t>
    </dgm:pt>
    <dgm:pt modelId="{57245202-26C6-43DE-B576-61511DF46BEB}" type="sibTrans" cxnId="{B680216E-E8BC-46B2-AF35-1EE0AB2C23AB}">
      <dgm:prSet/>
      <dgm:spPr/>
      <dgm:t>
        <a:bodyPr/>
        <a:lstStyle/>
        <a:p>
          <a:endParaRPr lang="pt-BR"/>
        </a:p>
      </dgm:t>
    </dgm:pt>
    <dgm:pt modelId="{CD150A46-0DB2-40EC-A774-45CF8DCAA4ED}">
      <dgm:prSet phldrT="[Texto]"/>
      <dgm:spPr/>
      <dgm:t>
        <a:bodyPr/>
        <a:lstStyle/>
        <a:p>
          <a:r>
            <a:rPr lang="pt-BR" dirty="0" smtClean="0"/>
            <a:t>Postar meditações (ideal que fossem dos pastores da nossa igreja);</a:t>
          </a:r>
          <a:endParaRPr lang="pt-BR" dirty="0"/>
        </a:p>
      </dgm:t>
    </dgm:pt>
    <dgm:pt modelId="{E7F0E5D9-3E57-46CB-B31A-D27330C7AF9B}" type="parTrans" cxnId="{0AFBB5B8-783D-4D35-9B08-22318FAB271E}">
      <dgm:prSet/>
      <dgm:spPr/>
      <dgm:t>
        <a:bodyPr/>
        <a:lstStyle/>
        <a:p>
          <a:endParaRPr lang="pt-BR"/>
        </a:p>
      </dgm:t>
    </dgm:pt>
    <dgm:pt modelId="{D7DD0D71-92AD-4F7F-A98C-75E0312C417D}" type="sibTrans" cxnId="{0AFBB5B8-783D-4D35-9B08-22318FAB271E}">
      <dgm:prSet/>
      <dgm:spPr/>
      <dgm:t>
        <a:bodyPr/>
        <a:lstStyle/>
        <a:p>
          <a:endParaRPr lang="pt-BR"/>
        </a:p>
      </dgm:t>
    </dgm:pt>
    <dgm:pt modelId="{BBA9A99C-A047-4B58-AED0-94D2234A80B3}">
      <dgm:prSet phldrT="[Texto]"/>
      <dgm:spPr/>
      <dgm:t>
        <a:bodyPr/>
        <a:lstStyle/>
        <a:p>
          <a:r>
            <a:rPr lang="pt-BR" dirty="0" smtClean="0"/>
            <a:t>Postar notícias sobre eventos da igreja;</a:t>
          </a:r>
          <a:endParaRPr lang="pt-BR" dirty="0"/>
        </a:p>
      </dgm:t>
    </dgm:pt>
    <dgm:pt modelId="{8A8369A1-AFD6-4114-88A3-E2062CCE879E}" type="parTrans" cxnId="{35D15BD6-EEA0-4E0A-985C-5BB339FF45C3}">
      <dgm:prSet/>
      <dgm:spPr/>
      <dgm:t>
        <a:bodyPr/>
        <a:lstStyle/>
        <a:p>
          <a:endParaRPr lang="pt-BR"/>
        </a:p>
      </dgm:t>
    </dgm:pt>
    <dgm:pt modelId="{B9BE6ECD-FF61-4660-B9F2-8F020D055D3F}" type="sibTrans" cxnId="{35D15BD6-EEA0-4E0A-985C-5BB339FF45C3}">
      <dgm:prSet/>
      <dgm:spPr/>
      <dgm:t>
        <a:bodyPr/>
        <a:lstStyle/>
        <a:p>
          <a:endParaRPr lang="pt-BR"/>
        </a:p>
      </dgm:t>
    </dgm:pt>
    <dgm:pt modelId="{F89183D8-CB61-4F25-8082-00603828EB8B}">
      <dgm:prSet phldrT="[Texto]"/>
      <dgm:spPr/>
      <dgm:t>
        <a:bodyPr/>
        <a:lstStyle/>
        <a:p>
          <a:r>
            <a:rPr lang="pt-BR" dirty="0" smtClean="0"/>
            <a:t>Executar script do SEO </a:t>
          </a:r>
          <a:r>
            <a:rPr lang="pt-BR" dirty="0" err="1" smtClean="0"/>
            <a:t>checklist</a:t>
          </a:r>
          <a:r>
            <a:rPr lang="pt-BR" dirty="0" smtClean="0"/>
            <a:t> (para que o site possa tentar aparecer nos primeiros registros das pesquisas do </a:t>
          </a:r>
          <a:r>
            <a:rPr lang="pt-BR" dirty="0" err="1" smtClean="0"/>
            <a:t>google</a:t>
          </a:r>
          <a:r>
            <a:rPr lang="pt-BR" dirty="0" smtClean="0"/>
            <a:t>)</a:t>
          </a:r>
          <a:endParaRPr lang="pt-BR" dirty="0"/>
        </a:p>
      </dgm:t>
    </dgm:pt>
    <dgm:pt modelId="{8912EABE-98E0-4239-B862-5397FCFF6324}" type="parTrans" cxnId="{F21A2BE4-C429-47CD-B81D-49992304BE30}">
      <dgm:prSet/>
      <dgm:spPr/>
      <dgm:t>
        <a:bodyPr/>
        <a:lstStyle/>
        <a:p>
          <a:endParaRPr lang="pt-BR"/>
        </a:p>
      </dgm:t>
    </dgm:pt>
    <dgm:pt modelId="{DEC7BE43-855B-4CAB-B944-D93EE71C8055}" type="sibTrans" cxnId="{F21A2BE4-C429-47CD-B81D-49992304BE30}">
      <dgm:prSet/>
      <dgm:spPr/>
      <dgm:t>
        <a:bodyPr/>
        <a:lstStyle/>
        <a:p>
          <a:endParaRPr lang="pt-BR"/>
        </a:p>
      </dgm:t>
    </dgm:pt>
    <dgm:pt modelId="{8318B40C-2AA3-4872-B589-3DFB7C9F8DEC}">
      <dgm:prSet phldrT="[Texto]"/>
      <dgm:spPr/>
      <dgm:t>
        <a:bodyPr/>
        <a:lstStyle/>
        <a:p>
          <a:r>
            <a:rPr lang="pt-BR" dirty="0" smtClean="0"/>
            <a:t>6 – Transmissão de Cultos ao Vivo</a:t>
          </a:r>
          <a:endParaRPr lang="pt-BR" dirty="0"/>
        </a:p>
      </dgm:t>
    </dgm:pt>
    <dgm:pt modelId="{AE8B80F5-DE44-4DEB-9118-99B9473EDAD3}" type="parTrans" cxnId="{FE6F8FE6-C2DD-43D9-87CB-64BB6746FE2B}">
      <dgm:prSet/>
      <dgm:spPr/>
      <dgm:t>
        <a:bodyPr/>
        <a:lstStyle/>
        <a:p>
          <a:endParaRPr lang="pt-BR"/>
        </a:p>
      </dgm:t>
    </dgm:pt>
    <dgm:pt modelId="{43F5EB57-FEC1-495B-AD32-29A6AB170445}" type="sibTrans" cxnId="{FE6F8FE6-C2DD-43D9-87CB-64BB6746FE2B}">
      <dgm:prSet/>
      <dgm:spPr/>
      <dgm:t>
        <a:bodyPr/>
        <a:lstStyle/>
        <a:p>
          <a:endParaRPr lang="pt-BR"/>
        </a:p>
      </dgm:t>
    </dgm:pt>
    <dgm:pt modelId="{EA5F9D81-469C-4BC1-8DC5-B1C156DBF53B}">
      <dgm:prSet phldrT="[Texto]"/>
      <dgm:spPr/>
      <dgm:t>
        <a:bodyPr/>
        <a:lstStyle/>
        <a:p>
          <a:r>
            <a:rPr lang="pt-BR" dirty="0" smtClean="0"/>
            <a:t>Transmitir os cultos de domingo, jovem+ e eventos especiais da igreja</a:t>
          </a:r>
          <a:endParaRPr lang="pt-BR" dirty="0"/>
        </a:p>
      </dgm:t>
    </dgm:pt>
    <dgm:pt modelId="{E911A18C-4FEC-4105-8C6A-FF56626E7346}" type="parTrans" cxnId="{8DD17394-BFD1-4E55-8FD6-B8908A6312B3}">
      <dgm:prSet/>
      <dgm:spPr/>
      <dgm:t>
        <a:bodyPr/>
        <a:lstStyle/>
        <a:p>
          <a:endParaRPr lang="pt-BR"/>
        </a:p>
      </dgm:t>
    </dgm:pt>
    <dgm:pt modelId="{2FA79FE5-1873-4A64-8E9D-2E172B08CCE9}" type="sibTrans" cxnId="{8DD17394-BFD1-4E55-8FD6-B8908A6312B3}">
      <dgm:prSet/>
      <dgm:spPr/>
      <dgm:t>
        <a:bodyPr/>
        <a:lstStyle/>
        <a:p>
          <a:endParaRPr lang="pt-BR"/>
        </a:p>
      </dgm:t>
    </dgm:pt>
    <dgm:pt modelId="{37516AA7-5DAA-471A-8212-D71CC0528D37}">
      <dgm:prSet phldrT="[Texto]"/>
      <dgm:spPr/>
      <dgm:t>
        <a:bodyPr/>
        <a:lstStyle/>
        <a:p>
          <a:r>
            <a:rPr lang="pt-BR" dirty="0" smtClean="0"/>
            <a:t>Organizar as descrições dos cultos transmitidos no site de </a:t>
          </a:r>
          <a:r>
            <a:rPr lang="pt-BR" dirty="0" err="1" smtClean="0"/>
            <a:t>stream</a:t>
          </a:r>
          <a:endParaRPr lang="pt-BR" dirty="0"/>
        </a:p>
      </dgm:t>
    </dgm:pt>
    <dgm:pt modelId="{7BA4ED85-07CD-4AD6-995D-18ED1683BFBE}" type="parTrans" cxnId="{D4138D99-B108-436B-83DE-FD100DA03954}">
      <dgm:prSet/>
      <dgm:spPr/>
      <dgm:t>
        <a:bodyPr/>
        <a:lstStyle/>
        <a:p>
          <a:endParaRPr lang="pt-BR"/>
        </a:p>
      </dgm:t>
    </dgm:pt>
    <dgm:pt modelId="{9540FC92-D832-4185-82FB-FFD75B8F9AC3}" type="sibTrans" cxnId="{D4138D99-B108-436B-83DE-FD100DA03954}">
      <dgm:prSet/>
      <dgm:spPr/>
      <dgm:t>
        <a:bodyPr/>
        <a:lstStyle/>
        <a:p>
          <a:endParaRPr lang="pt-BR"/>
        </a:p>
      </dgm:t>
    </dgm:pt>
    <dgm:pt modelId="{FE8E85DB-7E08-481D-BC71-093CB835AED1}">
      <dgm:prSet phldrT="[Texto]"/>
      <dgm:spPr/>
      <dgm:t>
        <a:bodyPr/>
        <a:lstStyle/>
        <a:p>
          <a:r>
            <a:rPr lang="pt-BR" dirty="0" smtClean="0"/>
            <a:t>Divulgar nas redes sociais as transmissões dos cultos, com pelo menos 1 hora de antecedência</a:t>
          </a:r>
          <a:endParaRPr lang="pt-BR" dirty="0"/>
        </a:p>
      </dgm:t>
    </dgm:pt>
    <dgm:pt modelId="{9670CB59-0F3A-4695-9B9E-C736BA4689C4}" type="parTrans" cxnId="{3D7911EB-811A-403D-9D1A-DBE50E56A908}">
      <dgm:prSet/>
      <dgm:spPr/>
      <dgm:t>
        <a:bodyPr/>
        <a:lstStyle/>
        <a:p>
          <a:endParaRPr lang="pt-BR"/>
        </a:p>
      </dgm:t>
    </dgm:pt>
    <dgm:pt modelId="{5EEE4D5A-C4F5-49B0-83D2-AD5DD201E9BD}" type="sibTrans" cxnId="{3D7911EB-811A-403D-9D1A-DBE50E56A908}">
      <dgm:prSet/>
      <dgm:spPr/>
      <dgm:t>
        <a:bodyPr/>
        <a:lstStyle/>
        <a:p>
          <a:endParaRPr lang="pt-BR"/>
        </a:p>
      </dgm:t>
    </dgm:pt>
    <dgm:pt modelId="{9FF9B164-CBB7-4164-8D03-6C230BD39E92}">
      <dgm:prSet phldrT="[Texto]"/>
      <dgm:spPr/>
      <dgm:t>
        <a:bodyPr/>
        <a:lstStyle/>
        <a:p>
          <a:r>
            <a:rPr lang="pt-BR" dirty="0" smtClean="0"/>
            <a:t>Pesquisar outros servidores de transmissão, para um melhor serviço</a:t>
          </a:r>
          <a:endParaRPr lang="pt-BR" dirty="0"/>
        </a:p>
      </dgm:t>
    </dgm:pt>
    <dgm:pt modelId="{82DE5415-1043-4C93-9A83-62D030A727BA}" type="parTrans" cxnId="{CDBCFA37-4654-4FEF-9870-CFBC1CA44591}">
      <dgm:prSet/>
      <dgm:spPr/>
      <dgm:t>
        <a:bodyPr/>
        <a:lstStyle/>
        <a:p>
          <a:endParaRPr lang="pt-BR"/>
        </a:p>
      </dgm:t>
    </dgm:pt>
    <dgm:pt modelId="{DA5E06DE-D270-414B-8949-676CC86C5A86}" type="sibTrans" cxnId="{CDBCFA37-4654-4FEF-9870-CFBC1CA44591}">
      <dgm:prSet/>
      <dgm:spPr/>
      <dgm:t>
        <a:bodyPr/>
        <a:lstStyle/>
        <a:p>
          <a:endParaRPr lang="pt-BR"/>
        </a:p>
      </dgm:t>
    </dgm:pt>
    <dgm:pt modelId="{5E334312-C714-4805-8A17-654212F1177E}">
      <dgm:prSet phldrT="[Texto]"/>
      <dgm:spPr/>
      <dgm:t>
        <a:bodyPr/>
        <a:lstStyle/>
        <a:p>
          <a:r>
            <a:rPr lang="pt-BR" dirty="0" smtClean="0"/>
            <a:t>Criar chamados de reparo para o servidor de hospedagem, quando estiver indisponível;</a:t>
          </a:r>
          <a:endParaRPr lang="pt-BR" dirty="0"/>
        </a:p>
      </dgm:t>
    </dgm:pt>
    <dgm:pt modelId="{880A38B9-7273-4429-B6E3-5EB24AA56CC2}" type="parTrans" cxnId="{6B09DAD7-58F5-43D5-8D05-A58CA2BE20D1}">
      <dgm:prSet/>
      <dgm:spPr/>
      <dgm:t>
        <a:bodyPr/>
        <a:lstStyle/>
        <a:p>
          <a:endParaRPr lang="pt-BR"/>
        </a:p>
      </dgm:t>
    </dgm:pt>
    <dgm:pt modelId="{FE94180B-24EA-4698-912A-63D179BB37DC}" type="sibTrans" cxnId="{6B09DAD7-58F5-43D5-8D05-A58CA2BE20D1}">
      <dgm:prSet/>
      <dgm:spPr/>
      <dgm:t>
        <a:bodyPr/>
        <a:lstStyle/>
        <a:p>
          <a:endParaRPr lang="pt-BR"/>
        </a:p>
      </dgm:t>
    </dgm:pt>
    <dgm:pt modelId="{D54819DB-9635-4F98-86B7-B8AEFC00165F}">
      <dgm:prSet phldrT="[Texto]"/>
      <dgm:spPr/>
      <dgm:t>
        <a:bodyPr/>
        <a:lstStyle/>
        <a:p>
          <a:r>
            <a:rPr lang="pt-BR" dirty="0" smtClean="0"/>
            <a:t>A categoria de Galeria, deve ser feita pelo grupo de Fotografia;</a:t>
          </a:r>
          <a:endParaRPr lang="pt-BR" dirty="0"/>
        </a:p>
      </dgm:t>
    </dgm:pt>
    <dgm:pt modelId="{80028BE7-B5AF-4B0D-8DA8-6AFA4BA24DE6}" type="parTrans" cxnId="{50C55F0D-15A9-496C-BA90-8D30130D1760}">
      <dgm:prSet/>
      <dgm:spPr/>
      <dgm:t>
        <a:bodyPr/>
        <a:lstStyle/>
        <a:p>
          <a:endParaRPr lang="pt-BR"/>
        </a:p>
      </dgm:t>
    </dgm:pt>
    <dgm:pt modelId="{6EDAAA7F-D971-4D06-BCBC-A3A335A109BD}" type="sibTrans" cxnId="{50C55F0D-15A9-496C-BA90-8D30130D1760}">
      <dgm:prSet/>
      <dgm:spPr/>
      <dgm:t>
        <a:bodyPr/>
        <a:lstStyle/>
        <a:p>
          <a:endParaRPr lang="pt-BR"/>
        </a:p>
      </dgm:t>
    </dgm:pt>
    <dgm:pt modelId="{7614DE02-4B50-46F1-A3AB-EE5EFCE5C185}">
      <dgm:prSet phldrT="[Texto]"/>
      <dgm:spPr/>
      <dgm:t>
        <a:bodyPr/>
        <a:lstStyle/>
        <a:p>
          <a:r>
            <a:rPr lang="pt-BR" dirty="0" smtClean="0"/>
            <a:t>A categoria de Vídeo, deve ser feita pelo grupo de Vídeos</a:t>
          </a:r>
          <a:endParaRPr lang="pt-BR" dirty="0"/>
        </a:p>
      </dgm:t>
    </dgm:pt>
    <dgm:pt modelId="{2BA03257-D2C4-4F69-99E5-51A1ADDA61A3}" type="parTrans" cxnId="{1037D601-0E14-4171-8046-7F049AD22DD7}">
      <dgm:prSet/>
      <dgm:spPr/>
      <dgm:t>
        <a:bodyPr/>
        <a:lstStyle/>
        <a:p>
          <a:endParaRPr lang="pt-BR"/>
        </a:p>
      </dgm:t>
    </dgm:pt>
    <dgm:pt modelId="{EA49EEFF-5D48-43BD-9E55-A5473CF74439}" type="sibTrans" cxnId="{1037D601-0E14-4171-8046-7F049AD22DD7}">
      <dgm:prSet/>
      <dgm:spPr/>
      <dgm:t>
        <a:bodyPr/>
        <a:lstStyle/>
        <a:p>
          <a:endParaRPr lang="pt-BR"/>
        </a:p>
      </dgm:t>
    </dgm:pt>
    <dgm:pt modelId="{D7BFB801-D53A-41B9-91AB-B04E2BFF6D6C}">
      <dgm:prSet phldrT="[Texto]"/>
      <dgm:spPr/>
      <dgm:t>
        <a:bodyPr/>
        <a:lstStyle/>
        <a:p>
          <a:r>
            <a:rPr lang="pt-BR" dirty="0" smtClean="0"/>
            <a:t>A categoria de divulgação, deve ser feita pelo grupo de criação de arte gráfica</a:t>
          </a:r>
          <a:endParaRPr lang="pt-BR" dirty="0"/>
        </a:p>
      </dgm:t>
    </dgm:pt>
    <dgm:pt modelId="{64E61CAB-6C9D-40C9-A53F-1F3464F1A4DA}" type="parTrans" cxnId="{65381F54-FC32-4F12-B025-6E43697984DA}">
      <dgm:prSet/>
      <dgm:spPr/>
      <dgm:t>
        <a:bodyPr/>
        <a:lstStyle/>
        <a:p>
          <a:endParaRPr lang="pt-BR"/>
        </a:p>
      </dgm:t>
    </dgm:pt>
    <dgm:pt modelId="{81EB9EA2-9408-49D7-BADE-FA2BA3857F28}" type="sibTrans" cxnId="{65381F54-FC32-4F12-B025-6E43697984DA}">
      <dgm:prSet/>
      <dgm:spPr/>
      <dgm:t>
        <a:bodyPr/>
        <a:lstStyle/>
        <a:p>
          <a:endParaRPr lang="pt-BR"/>
        </a:p>
      </dgm:t>
    </dgm:pt>
    <dgm:pt modelId="{63ED8334-5F49-4D27-88D3-C9DB01CD7DA4}">
      <dgm:prSet phldrT="[Texto]"/>
      <dgm:spPr/>
      <dgm:t>
        <a:bodyPr/>
        <a:lstStyle/>
        <a:p>
          <a:r>
            <a:rPr lang="pt-BR" dirty="0" smtClean="0"/>
            <a:t>9 – Ordem do culto</a:t>
          </a:r>
          <a:endParaRPr lang="pt-BR" dirty="0"/>
        </a:p>
      </dgm:t>
    </dgm:pt>
    <dgm:pt modelId="{FBB7896F-D187-427F-8F2D-F9AFFE6865DF}" type="parTrans" cxnId="{8F8D1C5E-9114-4222-B035-3301877925D9}">
      <dgm:prSet/>
      <dgm:spPr/>
      <dgm:t>
        <a:bodyPr/>
        <a:lstStyle/>
        <a:p>
          <a:endParaRPr lang="pt-BR"/>
        </a:p>
      </dgm:t>
    </dgm:pt>
    <dgm:pt modelId="{2B76E249-ED7B-4F9E-A771-E95677DB79FD}" type="sibTrans" cxnId="{8F8D1C5E-9114-4222-B035-3301877925D9}">
      <dgm:prSet/>
      <dgm:spPr/>
      <dgm:t>
        <a:bodyPr/>
        <a:lstStyle/>
        <a:p>
          <a:endParaRPr lang="pt-BR"/>
        </a:p>
      </dgm:t>
    </dgm:pt>
    <dgm:pt modelId="{56F58B86-1CBA-485A-B3E6-5FB2B0D0365B}">
      <dgm:prSet phldrT="[Texto]"/>
      <dgm:spPr/>
      <dgm:t>
        <a:bodyPr/>
        <a:lstStyle/>
        <a:p>
          <a:r>
            <a:rPr lang="pt-BR" dirty="0" smtClean="0"/>
            <a:t>Criar as ordens do culto de domingo, jovem+ e eventos especiais e entregar para instrumental, som, louvor, pastor e dirigentes</a:t>
          </a:r>
          <a:endParaRPr lang="pt-BR" dirty="0"/>
        </a:p>
      </dgm:t>
    </dgm:pt>
    <dgm:pt modelId="{0A98BA4D-1FAE-44A0-824B-F49593AE5AF9}" type="parTrans" cxnId="{2E614458-7756-4A9E-AF48-D8F6E09C6619}">
      <dgm:prSet/>
      <dgm:spPr/>
      <dgm:t>
        <a:bodyPr/>
        <a:lstStyle/>
        <a:p>
          <a:endParaRPr lang="pt-BR"/>
        </a:p>
      </dgm:t>
    </dgm:pt>
    <dgm:pt modelId="{B87D7747-AB4C-4D57-8FD9-1FD2F9E908D7}" type="sibTrans" cxnId="{2E614458-7756-4A9E-AF48-D8F6E09C6619}">
      <dgm:prSet/>
      <dgm:spPr/>
      <dgm:t>
        <a:bodyPr/>
        <a:lstStyle/>
        <a:p>
          <a:endParaRPr lang="pt-BR"/>
        </a:p>
      </dgm:t>
    </dgm:pt>
    <dgm:pt modelId="{48FC163A-BF42-4103-B4F9-84D66282D6E7}">
      <dgm:prSet phldrT="[Texto]"/>
      <dgm:spPr/>
      <dgm:t>
        <a:bodyPr/>
        <a:lstStyle/>
        <a:p>
          <a:r>
            <a:rPr lang="pt-BR" dirty="0" smtClean="0"/>
            <a:t>8 - Manutenção nas páginas do </a:t>
          </a:r>
          <a:r>
            <a:rPr lang="pt-BR" dirty="0" err="1" smtClean="0"/>
            <a:t>Facebook</a:t>
          </a:r>
          <a:r>
            <a:rPr lang="pt-BR" dirty="0" smtClean="0"/>
            <a:t> e </a:t>
          </a:r>
          <a:r>
            <a:rPr lang="pt-BR" dirty="0" err="1" smtClean="0"/>
            <a:t>Twitter</a:t>
          </a:r>
          <a:endParaRPr lang="pt-BR" dirty="0"/>
        </a:p>
      </dgm:t>
    </dgm:pt>
    <dgm:pt modelId="{345B0D9A-6563-4E95-A05E-27C31DD5F4D0}" type="parTrans" cxnId="{F8A88755-BF2C-4253-8D07-CCF20C9CF690}">
      <dgm:prSet/>
      <dgm:spPr/>
      <dgm:t>
        <a:bodyPr/>
        <a:lstStyle/>
        <a:p>
          <a:endParaRPr lang="pt-BR"/>
        </a:p>
      </dgm:t>
    </dgm:pt>
    <dgm:pt modelId="{96718432-89C7-488F-9251-49D5E6FA7140}" type="sibTrans" cxnId="{F8A88755-BF2C-4253-8D07-CCF20C9CF690}">
      <dgm:prSet/>
      <dgm:spPr/>
      <dgm:t>
        <a:bodyPr/>
        <a:lstStyle/>
        <a:p>
          <a:endParaRPr lang="pt-BR"/>
        </a:p>
      </dgm:t>
    </dgm:pt>
    <dgm:pt modelId="{F6E96F33-D89D-4E6C-92CF-25D4D8889A2C}">
      <dgm:prSet phldrT="[Texto]"/>
      <dgm:spPr/>
      <dgm:t>
        <a:bodyPr/>
        <a:lstStyle/>
        <a:p>
          <a:r>
            <a:rPr lang="pt-BR" dirty="0" smtClean="0"/>
            <a:t>Postar material relacionado a igreja, fotos, vídeos ou posts do site nas redes sociais </a:t>
          </a:r>
          <a:r>
            <a:rPr lang="pt-BR" dirty="0" err="1" smtClean="0"/>
            <a:t>Facebook</a:t>
          </a:r>
          <a:r>
            <a:rPr lang="pt-BR" dirty="0" smtClean="0"/>
            <a:t> e </a:t>
          </a:r>
          <a:r>
            <a:rPr lang="pt-BR" dirty="0" err="1" smtClean="0"/>
            <a:t>Twitter</a:t>
          </a:r>
          <a:endParaRPr lang="pt-BR" dirty="0"/>
        </a:p>
      </dgm:t>
    </dgm:pt>
    <dgm:pt modelId="{37C05A31-C4C7-45E2-9D2E-FFAAF6253C6F}" type="parTrans" cxnId="{B81806F3-7ECB-4846-8B67-ED649D914E53}">
      <dgm:prSet/>
      <dgm:spPr/>
      <dgm:t>
        <a:bodyPr/>
        <a:lstStyle/>
        <a:p>
          <a:endParaRPr lang="pt-BR"/>
        </a:p>
      </dgm:t>
    </dgm:pt>
    <dgm:pt modelId="{60D9B27C-CEAF-4B29-A095-6AB2C973BA1F}" type="sibTrans" cxnId="{B81806F3-7ECB-4846-8B67-ED649D914E53}">
      <dgm:prSet/>
      <dgm:spPr/>
      <dgm:t>
        <a:bodyPr/>
        <a:lstStyle/>
        <a:p>
          <a:endParaRPr lang="pt-BR"/>
        </a:p>
      </dgm:t>
    </dgm:pt>
    <dgm:pt modelId="{FD5605E1-29D6-4CA2-8D9E-5DF31375D286}">
      <dgm:prSet phldrT="[Texto]"/>
      <dgm:spPr/>
      <dgm:t>
        <a:bodyPr/>
        <a:lstStyle/>
        <a:p>
          <a:r>
            <a:rPr lang="pt-BR" dirty="0" smtClean="0"/>
            <a:t>Atualizar sistema </a:t>
          </a:r>
          <a:r>
            <a:rPr lang="pt-BR" dirty="0" err="1" smtClean="0"/>
            <a:t>Wordpress</a:t>
          </a:r>
          <a:r>
            <a:rPr lang="pt-BR" dirty="0" smtClean="0"/>
            <a:t> do site, assim como seus </a:t>
          </a:r>
          <a:r>
            <a:rPr lang="pt-BR" dirty="0" err="1" smtClean="0"/>
            <a:t>plugins</a:t>
          </a:r>
          <a:endParaRPr lang="pt-BR" dirty="0"/>
        </a:p>
      </dgm:t>
    </dgm:pt>
    <dgm:pt modelId="{CFE6CC5A-EF9D-4C8B-A965-7E976ABD1C87}" type="parTrans" cxnId="{AA16AA7B-24E3-4885-96B8-C7BA649DDA24}">
      <dgm:prSet/>
      <dgm:spPr/>
      <dgm:t>
        <a:bodyPr/>
        <a:lstStyle/>
        <a:p>
          <a:endParaRPr lang="pt-BR"/>
        </a:p>
      </dgm:t>
    </dgm:pt>
    <dgm:pt modelId="{C30EFE54-8BFF-47A0-9B0F-FFA9382E812A}" type="sibTrans" cxnId="{AA16AA7B-24E3-4885-96B8-C7BA649DDA24}">
      <dgm:prSet/>
      <dgm:spPr/>
      <dgm:t>
        <a:bodyPr/>
        <a:lstStyle/>
        <a:p>
          <a:endParaRPr lang="pt-BR"/>
        </a:p>
      </dgm:t>
    </dgm:pt>
    <dgm:pt modelId="{3C72A829-5386-4052-9EC0-860195CB8710}" type="pres">
      <dgm:prSet presAssocID="{37D654EB-257E-4D42-9F61-34D17BBBF6A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3D5F2A89-B869-4172-B720-62136D1D4FCA}" type="pres">
      <dgm:prSet presAssocID="{8318B40C-2AA3-4872-B589-3DFB7C9F8DEC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921DC34-AFA7-4AD9-AC87-2E6BBA17E628}" type="pres">
      <dgm:prSet presAssocID="{8318B40C-2AA3-4872-B589-3DFB7C9F8DEC}" presName="childText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0BAC50A-8232-4467-8AFC-80AFC68759A1}" type="pres">
      <dgm:prSet presAssocID="{0CB1FA49-A2B6-4AA2-B9BB-FCCAD5D75AB7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BC0BB4C-4F01-408D-8AA8-53217493627A}" type="pres">
      <dgm:prSet presAssocID="{0CB1FA49-A2B6-4AA2-B9BB-FCCAD5D75AB7}" presName="childText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837468D-C931-42A9-BBEF-C107E45452BD}" type="pres">
      <dgm:prSet presAssocID="{48FC163A-BF42-4103-B4F9-84D66282D6E7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9386A44-DD71-496C-A35B-1D1188B8FCB9}" type="pres">
      <dgm:prSet presAssocID="{48FC163A-BF42-4103-B4F9-84D66282D6E7}" presName="childText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F3346D6-AEFB-4743-9E2C-A94D457B1E1F}" type="pres">
      <dgm:prSet presAssocID="{63ED8334-5F49-4D27-88D3-C9DB01CD7DA4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F6A4E7D-6162-4B4B-A390-A149E611B54B}" type="pres">
      <dgm:prSet presAssocID="{63ED8334-5F49-4D27-88D3-C9DB01CD7DA4}" presName="childText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1037D601-0E14-4171-8046-7F049AD22DD7}" srcId="{0CB1FA49-A2B6-4AA2-B9BB-FCCAD5D75AB7}" destId="{7614DE02-4B50-46F1-A3AB-EE5EFCE5C185}" srcOrd="9" destOrd="0" parTransId="{2BA03257-D2C4-4F69-99E5-51A1ADDA61A3}" sibTransId="{EA49EEFF-5D48-43BD-9E55-A5473CF74439}"/>
    <dgm:cxn modelId="{FE6F8FE6-C2DD-43D9-87CB-64BB6746FE2B}" srcId="{37D654EB-257E-4D42-9F61-34D17BBBF6AE}" destId="{8318B40C-2AA3-4872-B589-3DFB7C9F8DEC}" srcOrd="0" destOrd="0" parTransId="{AE8B80F5-DE44-4DEB-9118-99B9473EDAD3}" sibTransId="{43F5EB57-FEC1-495B-AD32-29A6AB170445}"/>
    <dgm:cxn modelId="{F21A2BE4-C429-47CD-B81D-49992304BE30}" srcId="{0CB1FA49-A2B6-4AA2-B9BB-FCCAD5D75AB7}" destId="{F89183D8-CB61-4F25-8082-00603828EB8B}" srcOrd="2" destOrd="0" parTransId="{8912EABE-98E0-4239-B862-5397FCFF6324}" sibTransId="{DEC7BE43-855B-4CAB-B944-D93EE71C8055}"/>
    <dgm:cxn modelId="{8F8D1C5E-9114-4222-B035-3301877925D9}" srcId="{37D654EB-257E-4D42-9F61-34D17BBBF6AE}" destId="{63ED8334-5F49-4D27-88D3-C9DB01CD7DA4}" srcOrd="3" destOrd="0" parTransId="{FBB7896F-D187-427F-8F2D-F9AFFE6865DF}" sibTransId="{2B76E249-ED7B-4F9E-A771-E95677DB79FD}"/>
    <dgm:cxn modelId="{2E614458-7756-4A9E-AF48-D8F6E09C6619}" srcId="{63ED8334-5F49-4D27-88D3-C9DB01CD7DA4}" destId="{56F58B86-1CBA-485A-B3E6-5FB2B0D0365B}" srcOrd="0" destOrd="0" parTransId="{0A98BA4D-1FAE-44A0-824B-F49593AE5AF9}" sibTransId="{B87D7747-AB4C-4D57-8FD9-1FD2F9E908D7}"/>
    <dgm:cxn modelId="{1702C0D1-8E21-944D-8611-9F38933F5E37}" type="presOf" srcId="{9015FCBA-D5C2-47DA-9E6E-E6972857DBCC}" destId="{ABC0BB4C-4F01-408D-8AA8-53217493627A}" srcOrd="0" destOrd="5" presId="urn:microsoft.com/office/officeart/2005/8/layout/vList2"/>
    <dgm:cxn modelId="{93981D4C-3079-4A47-B22B-EA4CBEBC3361}" type="presOf" srcId="{5E334312-C714-4805-8A17-654212F1177E}" destId="{ABC0BB4C-4F01-408D-8AA8-53217493627A}" srcOrd="0" destOrd="1" presId="urn:microsoft.com/office/officeart/2005/8/layout/vList2"/>
    <dgm:cxn modelId="{0069A91A-4784-774A-B816-E2FA56B5F618}" type="presOf" srcId="{D7BFB801-D53A-41B9-91AB-B04E2BFF6D6C}" destId="{ABC0BB4C-4F01-408D-8AA8-53217493627A}" srcOrd="0" destOrd="10" presId="urn:microsoft.com/office/officeart/2005/8/layout/vList2"/>
    <dgm:cxn modelId="{7881B8E6-C353-8549-9E62-2FBCF60A6CB1}" type="presOf" srcId="{F6E96F33-D89D-4E6C-92CF-25D4D8889A2C}" destId="{99386A44-DD71-496C-A35B-1D1188B8FCB9}" srcOrd="0" destOrd="0" presId="urn:microsoft.com/office/officeart/2005/8/layout/vList2"/>
    <dgm:cxn modelId="{523AC449-7752-2A47-BEAA-563350E42444}" type="presOf" srcId="{FD5605E1-29D6-4CA2-8D9E-5DF31375D286}" destId="{ABC0BB4C-4F01-408D-8AA8-53217493627A}" srcOrd="0" destOrd="4" presId="urn:microsoft.com/office/officeart/2005/8/layout/vList2"/>
    <dgm:cxn modelId="{D0F4F382-728A-6240-B000-C4E18DF98354}" type="presOf" srcId="{48FC163A-BF42-4103-B4F9-84D66282D6E7}" destId="{A837468D-C931-42A9-BBEF-C107E45452BD}" srcOrd="0" destOrd="0" presId="urn:microsoft.com/office/officeart/2005/8/layout/vList2"/>
    <dgm:cxn modelId="{11761F72-6119-7C40-81D3-5AB464D9BCF4}" type="presOf" srcId="{D54819DB-9635-4F98-86B7-B8AEFC00165F}" destId="{ABC0BB4C-4F01-408D-8AA8-53217493627A}" srcOrd="0" destOrd="8" presId="urn:microsoft.com/office/officeart/2005/8/layout/vList2"/>
    <dgm:cxn modelId="{35D15BD6-EEA0-4E0A-985C-5BB339FF45C3}" srcId="{0CB1FA49-A2B6-4AA2-B9BB-FCCAD5D75AB7}" destId="{BBA9A99C-A047-4B58-AED0-94D2234A80B3}" srcOrd="7" destOrd="0" parTransId="{8A8369A1-AFD6-4114-88A3-E2062CCE879E}" sibTransId="{B9BE6ECD-FF61-4660-B9F2-8F020D055D3F}"/>
    <dgm:cxn modelId="{CC46356F-727D-4E77-9A93-9180A39448EE}" srcId="{37D654EB-257E-4D42-9F61-34D17BBBF6AE}" destId="{0CB1FA49-A2B6-4AA2-B9BB-FCCAD5D75AB7}" srcOrd="1" destOrd="0" parTransId="{57DC171B-B4A0-458C-AD2B-DD206AAE7E1F}" sibTransId="{68772A1C-12F9-451C-95B7-D12A68BD9CC9}"/>
    <dgm:cxn modelId="{9B573E68-E1C9-6048-9855-7334C3D6B8CC}" type="presOf" srcId="{F8F3B953-C1D8-44B1-9D1F-F75BA0A639B3}" destId="{ABC0BB4C-4F01-408D-8AA8-53217493627A}" srcOrd="0" destOrd="3" presId="urn:microsoft.com/office/officeart/2005/8/layout/vList2"/>
    <dgm:cxn modelId="{4E9B2767-8354-1045-BD28-CC0AE5289616}" type="presOf" srcId="{6F1D1E57-96EC-41B0-98D7-6A43B18470D5}" destId="{ABC0BB4C-4F01-408D-8AA8-53217493627A}" srcOrd="0" destOrd="0" presId="urn:microsoft.com/office/officeart/2005/8/layout/vList2"/>
    <dgm:cxn modelId="{682C191E-5B37-8C4A-9F1A-D73EC8C16C45}" type="presOf" srcId="{0CB1FA49-A2B6-4AA2-B9BB-FCCAD5D75AB7}" destId="{10BAC50A-8232-4467-8AFC-80AFC68759A1}" srcOrd="0" destOrd="0" presId="urn:microsoft.com/office/officeart/2005/8/layout/vList2"/>
    <dgm:cxn modelId="{B81806F3-7ECB-4846-8B67-ED649D914E53}" srcId="{48FC163A-BF42-4103-B4F9-84D66282D6E7}" destId="{F6E96F33-D89D-4E6C-92CF-25D4D8889A2C}" srcOrd="0" destOrd="0" parTransId="{37C05A31-C4C7-45E2-9D2E-FFAAF6253C6F}" sibTransId="{60D9B27C-CEAF-4B29-A095-6AB2C973BA1F}"/>
    <dgm:cxn modelId="{72F73D3E-DEEB-3A4F-BA0A-83125E5F7C23}" type="presOf" srcId="{9FF9B164-CBB7-4164-8D03-6C230BD39E92}" destId="{D921DC34-AFA7-4AD9-AC87-2E6BBA17E628}" srcOrd="0" destOrd="3" presId="urn:microsoft.com/office/officeart/2005/8/layout/vList2"/>
    <dgm:cxn modelId="{50C55F0D-15A9-496C-BA90-8D30130D1760}" srcId="{0CB1FA49-A2B6-4AA2-B9BB-FCCAD5D75AB7}" destId="{D54819DB-9635-4F98-86B7-B8AEFC00165F}" srcOrd="8" destOrd="0" parTransId="{80028BE7-B5AF-4B0D-8DA8-6AFA4BA24DE6}" sibTransId="{6EDAAA7F-D971-4D06-BCBC-A3A335A109BD}"/>
    <dgm:cxn modelId="{FBFF1115-550B-FF4B-ACAA-10A24B2B1EA3}" type="presOf" srcId="{EA5F9D81-469C-4BC1-8DC5-B1C156DBF53B}" destId="{D921DC34-AFA7-4AD9-AC87-2E6BBA17E628}" srcOrd="0" destOrd="0" presId="urn:microsoft.com/office/officeart/2005/8/layout/vList2"/>
    <dgm:cxn modelId="{1446D5E3-3012-4497-9D0B-EE9C562EE189}" srcId="{0CB1FA49-A2B6-4AA2-B9BB-FCCAD5D75AB7}" destId="{6F1D1E57-96EC-41B0-98D7-6A43B18470D5}" srcOrd="0" destOrd="0" parTransId="{8416885B-BCD1-4853-8C73-09904D77CD04}" sibTransId="{5B921CF1-D127-4FC5-A5A6-B8C28A431177}"/>
    <dgm:cxn modelId="{AA16AA7B-24E3-4885-96B8-C7BA649DDA24}" srcId="{0CB1FA49-A2B6-4AA2-B9BB-FCCAD5D75AB7}" destId="{FD5605E1-29D6-4CA2-8D9E-5DF31375D286}" srcOrd="4" destOrd="0" parTransId="{CFE6CC5A-EF9D-4C8B-A965-7E976ABD1C87}" sibTransId="{C30EFE54-8BFF-47A0-9B0F-FFA9382E812A}"/>
    <dgm:cxn modelId="{07A3DD4A-DDAC-2B45-9513-293550812FA8}" type="presOf" srcId="{CD150A46-0DB2-40EC-A774-45CF8DCAA4ED}" destId="{ABC0BB4C-4F01-408D-8AA8-53217493627A}" srcOrd="0" destOrd="6" presId="urn:microsoft.com/office/officeart/2005/8/layout/vList2"/>
    <dgm:cxn modelId="{D4138D99-B108-436B-83DE-FD100DA03954}" srcId="{8318B40C-2AA3-4872-B589-3DFB7C9F8DEC}" destId="{37516AA7-5DAA-471A-8212-D71CC0528D37}" srcOrd="1" destOrd="0" parTransId="{7BA4ED85-07CD-4AD6-995D-18ED1683BFBE}" sibTransId="{9540FC92-D832-4185-82FB-FFD75B8F9AC3}"/>
    <dgm:cxn modelId="{502EDF0D-C214-DE4E-A644-1363FE9915AA}" type="presOf" srcId="{56F58B86-1CBA-485A-B3E6-5FB2B0D0365B}" destId="{6F6A4E7D-6162-4B4B-A390-A149E611B54B}" srcOrd="0" destOrd="0" presId="urn:microsoft.com/office/officeart/2005/8/layout/vList2"/>
    <dgm:cxn modelId="{3D7911EB-811A-403D-9D1A-DBE50E56A908}" srcId="{8318B40C-2AA3-4872-B589-3DFB7C9F8DEC}" destId="{FE8E85DB-7E08-481D-BC71-093CB835AED1}" srcOrd="2" destOrd="0" parTransId="{9670CB59-0F3A-4695-9B9E-C736BA4689C4}" sibTransId="{5EEE4D5A-C4F5-49B0-83D2-AD5DD201E9BD}"/>
    <dgm:cxn modelId="{CDBCFA37-4654-4FEF-9870-CFBC1CA44591}" srcId="{8318B40C-2AA3-4872-B589-3DFB7C9F8DEC}" destId="{9FF9B164-CBB7-4164-8D03-6C230BD39E92}" srcOrd="3" destOrd="0" parTransId="{82DE5415-1043-4C93-9A83-62D030A727BA}" sibTransId="{DA5E06DE-D270-414B-8949-676CC86C5A86}"/>
    <dgm:cxn modelId="{B680216E-E8BC-46B2-AF35-1EE0AB2C23AB}" srcId="{0CB1FA49-A2B6-4AA2-B9BB-FCCAD5D75AB7}" destId="{9015FCBA-D5C2-47DA-9E6E-E6972857DBCC}" srcOrd="5" destOrd="0" parTransId="{EB69E91A-76EA-46B7-8448-679AA3843CF3}" sibTransId="{57245202-26C6-43DE-B576-61511DF46BEB}"/>
    <dgm:cxn modelId="{F8A88755-BF2C-4253-8D07-CCF20C9CF690}" srcId="{37D654EB-257E-4D42-9F61-34D17BBBF6AE}" destId="{48FC163A-BF42-4103-B4F9-84D66282D6E7}" srcOrd="2" destOrd="0" parTransId="{345B0D9A-6563-4E95-A05E-27C31DD5F4D0}" sibTransId="{96718432-89C7-488F-9251-49D5E6FA7140}"/>
    <dgm:cxn modelId="{2228883B-DD89-2F4A-B0EA-4B2290F41B8E}" type="presOf" srcId="{7614DE02-4B50-46F1-A3AB-EE5EFCE5C185}" destId="{ABC0BB4C-4F01-408D-8AA8-53217493627A}" srcOrd="0" destOrd="9" presId="urn:microsoft.com/office/officeart/2005/8/layout/vList2"/>
    <dgm:cxn modelId="{7C6CDA38-E0E1-3341-9D11-49F2E185A5D7}" type="presOf" srcId="{BBA9A99C-A047-4B58-AED0-94D2234A80B3}" destId="{ABC0BB4C-4F01-408D-8AA8-53217493627A}" srcOrd="0" destOrd="7" presId="urn:microsoft.com/office/officeart/2005/8/layout/vList2"/>
    <dgm:cxn modelId="{CBB638E6-54A0-E149-A246-68189DC4E8D1}" type="presOf" srcId="{37D654EB-257E-4D42-9F61-34D17BBBF6AE}" destId="{3C72A829-5386-4052-9EC0-860195CB8710}" srcOrd="0" destOrd="0" presId="urn:microsoft.com/office/officeart/2005/8/layout/vList2"/>
    <dgm:cxn modelId="{750764A2-0B31-2849-BB2B-35281597372C}" type="presOf" srcId="{F89183D8-CB61-4F25-8082-00603828EB8B}" destId="{ABC0BB4C-4F01-408D-8AA8-53217493627A}" srcOrd="0" destOrd="2" presId="urn:microsoft.com/office/officeart/2005/8/layout/vList2"/>
    <dgm:cxn modelId="{96F5C143-C76A-4BC3-8999-53545589EF24}" srcId="{0CB1FA49-A2B6-4AA2-B9BB-FCCAD5D75AB7}" destId="{F8F3B953-C1D8-44B1-9D1F-F75BA0A639B3}" srcOrd="3" destOrd="0" parTransId="{C8977F6D-DA5D-4A92-89FC-8684C68A5E46}" sibTransId="{2940556F-131B-4578-A3B9-AD35B8A1AB68}"/>
    <dgm:cxn modelId="{8DD17394-BFD1-4E55-8FD6-B8908A6312B3}" srcId="{8318B40C-2AA3-4872-B589-3DFB7C9F8DEC}" destId="{EA5F9D81-469C-4BC1-8DC5-B1C156DBF53B}" srcOrd="0" destOrd="0" parTransId="{E911A18C-4FEC-4105-8C6A-FF56626E7346}" sibTransId="{2FA79FE5-1873-4A64-8E9D-2E172B08CCE9}"/>
    <dgm:cxn modelId="{8BAC33DA-2F83-8142-B837-2ADB5C01D6A4}" type="presOf" srcId="{FE8E85DB-7E08-481D-BC71-093CB835AED1}" destId="{D921DC34-AFA7-4AD9-AC87-2E6BBA17E628}" srcOrd="0" destOrd="2" presId="urn:microsoft.com/office/officeart/2005/8/layout/vList2"/>
    <dgm:cxn modelId="{0D713061-9875-6248-B960-89899256394C}" type="presOf" srcId="{8318B40C-2AA3-4872-B589-3DFB7C9F8DEC}" destId="{3D5F2A89-B869-4172-B720-62136D1D4FCA}" srcOrd="0" destOrd="0" presId="urn:microsoft.com/office/officeart/2005/8/layout/vList2"/>
    <dgm:cxn modelId="{65381F54-FC32-4F12-B025-6E43697984DA}" srcId="{0CB1FA49-A2B6-4AA2-B9BB-FCCAD5D75AB7}" destId="{D7BFB801-D53A-41B9-91AB-B04E2BFF6D6C}" srcOrd="10" destOrd="0" parTransId="{64E61CAB-6C9D-40C9-A53F-1F3464F1A4DA}" sibTransId="{81EB9EA2-9408-49D7-BADE-FA2BA3857F28}"/>
    <dgm:cxn modelId="{6B09DAD7-58F5-43D5-8D05-A58CA2BE20D1}" srcId="{0CB1FA49-A2B6-4AA2-B9BB-FCCAD5D75AB7}" destId="{5E334312-C714-4805-8A17-654212F1177E}" srcOrd="1" destOrd="0" parTransId="{880A38B9-7273-4429-B6E3-5EB24AA56CC2}" sibTransId="{FE94180B-24EA-4698-912A-63D179BB37DC}"/>
    <dgm:cxn modelId="{C39DF52A-76C1-8C41-B876-6D96F38CB9D7}" type="presOf" srcId="{63ED8334-5F49-4D27-88D3-C9DB01CD7DA4}" destId="{DF3346D6-AEFB-4743-9E2C-A94D457B1E1F}" srcOrd="0" destOrd="0" presId="urn:microsoft.com/office/officeart/2005/8/layout/vList2"/>
    <dgm:cxn modelId="{0AFBB5B8-783D-4D35-9B08-22318FAB271E}" srcId="{0CB1FA49-A2B6-4AA2-B9BB-FCCAD5D75AB7}" destId="{CD150A46-0DB2-40EC-A774-45CF8DCAA4ED}" srcOrd="6" destOrd="0" parTransId="{E7F0E5D9-3E57-46CB-B31A-D27330C7AF9B}" sibTransId="{D7DD0D71-92AD-4F7F-A98C-75E0312C417D}"/>
    <dgm:cxn modelId="{E6AFA0C7-4EF0-C44E-8A83-544BBF33A828}" type="presOf" srcId="{37516AA7-5DAA-471A-8212-D71CC0528D37}" destId="{D921DC34-AFA7-4AD9-AC87-2E6BBA17E628}" srcOrd="0" destOrd="1" presId="urn:microsoft.com/office/officeart/2005/8/layout/vList2"/>
    <dgm:cxn modelId="{B595584C-D49E-2E45-867C-1AE179AB210D}" type="presParOf" srcId="{3C72A829-5386-4052-9EC0-860195CB8710}" destId="{3D5F2A89-B869-4172-B720-62136D1D4FCA}" srcOrd="0" destOrd="0" presId="urn:microsoft.com/office/officeart/2005/8/layout/vList2"/>
    <dgm:cxn modelId="{77B7D99A-0E58-A849-B76C-0F945FDC58C0}" type="presParOf" srcId="{3C72A829-5386-4052-9EC0-860195CB8710}" destId="{D921DC34-AFA7-4AD9-AC87-2E6BBA17E628}" srcOrd="1" destOrd="0" presId="urn:microsoft.com/office/officeart/2005/8/layout/vList2"/>
    <dgm:cxn modelId="{C51F316D-ABB7-0C4D-A2FF-99A6A8BAB4E7}" type="presParOf" srcId="{3C72A829-5386-4052-9EC0-860195CB8710}" destId="{10BAC50A-8232-4467-8AFC-80AFC68759A1}" srcOrd="2" destOrd="0" presId="urn:microsoft.com/office/officeart/2005/8/layout/vList2"/>
    <dgm:cxn modelId="{6F23B266-A0DF-F740-A43C-D41A1B097908}" type="presParOf" srcId="{3C72A829-5386-4052-9EC0-860195CB8710}" destId="{ABC0BB4C-4F01-408D-8AA8-53217493627A}" srcOrd="3" destOrd="0" presId="urn:microsoft.com/office/officeart/2005/8/layout/vList2"/>
    <dgm:cxn modelId="{CF67FA42-99CF-A84F-856E-B916B1A4607C}" type="presParOf" srcId="{3C72A829-5386-4052-9EC0-860195CB8710}" destId="{A837468D-C931-42A9-BBEF-C107E45452BD}" srcOrd="4" destOrd="0" presId="urn:microsoft.com/office/officeart/2005/8/layout/vList2"/>
    <dgm:cxn modelId="{A067380F-9F45-3145-89A0-4A5194F74497}" type="presParOf" srcId="{3C72A829-5386-4052-9EC0-860195CB8710}" destId="{99386A44-DD71-496C-A35B-1D1188B8FCB9}" srcOrd="5" destOrd="0" presId="urn:microsoft.com/office/officeart/2005/8/layout/vList2"/>
    <dgm:cxn modelId="{F6428FD4-7189-DF4C-B53A-25F7773F3308}" type="presParOf" srcId="{3C72A829-5386-4052-9EC0-860195CB8710}" destId="{DF3346D6-AEFB-4743-9E2C-A94D457B1E1F}" srcOrd="6" destOrd="0" presId="urn:microsoft.com/office/officeart/2005/8/layout/vList2"/>
    <dgm:cxn modelId="{6EB80471-5510-9B4D-8AAD-21EBB321A035}" type="presParOf" srcId="{3C72A829-5386-4052-9EC0-860195CB8710}" destId="{6F6A4E7D-6162-4B4B-A390-A149E611B54B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BAC50A-8232-4467-8AFC-80AFC68759A1}">
      <dsp:nvSpPr>
        <dsp:cNvPr id="0" name=""/>
        <dsp:cNvSpPr/>
      </dsp:nvSpPr>
      <dsp:spPr>
        <a:xfrm>
          <a:off x="0" y="134361"/>
          <a:ext cx="8229600" cy="40774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1 - Projeção (Datashow)</a:t>
          </a:r>
          <a:endParaRPr lang="pt-BR" sz="1700" kern="1200" dirty="0"/>
        </a:p>
      </dsp:txBody>
      <dsp:txXfrm>
        <a:off x="19904" y="154265"/>
        <a:ext cx="8189792" cy="367937"/>
      </dsp:txXfrm>
    </dsp:sp>
    <dsp:sp modelId="{ABC0BB4C-4F01-408D-8AA8-53217493627A}">
      <dsp:nvSpPr>
        <dsp:cNvPr id="0" name=""/>
        <dsp:cNvSpPr/>
      </dsp:nvSpPr>
      <dsp:spPr>
        <a:xfrm>
          <a:off x="0" y="542106"/>
          <a:ext cx="8229600" cy="897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Criar slides ou texto dos louvores, avisos, mensagens do pastor;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Pesquisar e organizar vídeos/imagens de background dos slides;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Participar dos ensaios de cultos de domingo, jovem+ e culto oração;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Pesquisar e implantar outro programa de projeção</a:t>
          </a:r>
          <a:endParaRPr lang="pt-BR" sz="1300" kern="1200" dirty="0"/>
        </a:p>
      </dsp:txBody>
      <dsp:txXfrm>
        <a:off x="0" y="542106"/>
        <a:ext cx="8229600" cy="897345"/>
      </dsp:txXfrm>
    </dsp:sp>
    <dsp:sp modelId="{3D373A12-30CF-4221-AAA9-113C50EA7E34}">
      <dsp:nvSpPr>
        <dsp:cNvPr id="0" name=""/>
        <dsp:cNvSpPr/>
      </dsp:nvSpPr>
      <dsp:spPr>
        <a:xfrm>
          <a:off x="0" y="1439451"/>
          <a:ext cx="8229600" cy="407745"/>
        </a:xfrm>
        <a:prstGeom prst="roundRect">
          <a:avLst/>
        </a:prstGeom>
        <a:solidFill>
          <a:schemeClr val="accent3">
            <a:hueOff val="3839592"/>
            <a:satOff val="-17647"/>
            <a:lumOff val="411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2 – Escala de projeção</a:t>
          </a:r>
          <a:endParaRPr lang="pt-BR" sz="1700" kern="1200" dirty="0"/>
        </a:p>
      </dsp:txBody>
      <dsp:txXfrm>
        <a:off x="19904" y="1459355"/>
        <a:ext cx="8189792" cy="367937"/>
      </dsp:txXfrm>
    </dsp:sp>
    <dsp:sp modelId="{DF5A087D-B4D7-4282-B9D3-CA19577D490D}">
      <dsp:nvSpPr>
        <dsp:cNvPr id="0" name=""/>
        <dsp:cNvSpPr/>
      </dsp:nvSpPr>
      <dsp:spPr>
        <a:xfrm>
          <a:off x="0" y="1847196"/>
          <a:ext cx="8229600" cy="668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Criar as escalas dos cultos de domingo, quarta, jovem+ e programações especiais;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Lembrar as pessoas escaladas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Mandar e-mail pra Susie e para o grupo</a:t>
          </a:r>
          <a:endParaRPr lang="pt-BR" sz="1300" kern="1200" dirty="0"/>
        </a:p>
      </dsp:txBody>
      <dsp:txXfrm>
        <a:off x="0" y="1847196"/>
        <a:ext cx="8229600" cy="668609"/>
      </dsp:txXfrm>
    </dsp:sp>
    <dsp:sp modelId="{BE9922C8-F800-4010-BCC8-FF88826BF770}">
      <dsp:nvSpPr>
        <dsp:cNvPr id="0" name=""/>
        <dsp:cNvSpPr/>
      </dsp:nvSpPr>
      <dsp:spPr>
        <a:xfrm>
          <a:off x="0" y="2515806"/>
          <a:ext cx="8229600" cy="407745"/>
        </a:xfrm>
        <a:prstGeom prst="roundRect">
          <a:avLst/>
        </a:prstGeom>
        <a:solidFill>
          <a:schemeClr val="accent3">
            <a:hueOff val="7679183"/>
            <a:satOff val="-35294"/>
            <a:lumOff val="823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3 - Fotografia</a:t>
          </a:r>
          <a:endParaRPr lang="pt-BR" sz="1700" kern="1200" dirty="0"/>
        </a:p>
      </dsp:txBody>
      <dsp:txXfrm>
        <a:off x="19904" y="2535710"/>
        <a:ext cx="8189792" cy="367937"/>
      </dsp:txXfrm>
    </dsp:sp>
    <dsp:sp modelId="{986E83B1-3F0E-483A-A712-6C19E67C6433}">
      <dsp:nvSpPr>
        <dsp:cNvPr id="0" name=""/>
        <dsp:cNvSpPr/>
      </dsp:nvSpPr>
      <dsp:spPr>
        <a:xfrm>
          <a:off x="0" y="2923552"/>
          <a:ext cx="8229600" cy="897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Fotografar os principais eventos (conferências, viagens missionárias, evangelismo e </a:t>
          </a:r>
          <a:r>
            <a:rPr lang="pt-BR" sz="1300" kern="1200" dirty="0" err="1" smtClean="0"/>
            <a:t>etc</a:t>
          </a:r>
          <a:r>
            <a:rPr lang="pt-BR" sz="1300" kern="1200" dirty="0" smtClean="0"/>
            <a:t>) da igreja.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Criar slides das fotografias se necessário e repassar para o grupo da projeção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Editar fotos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Postar fotografias no site da igreja</a:t>
          </a:r>
          <a:endParaRPr lang="pt-BR" sz="1300" kern="1200" dirty="0"/>
        </a:p>
      </dsp:txBody>
      <dsp:txXfrm>
        <a:off x="0" y="2923552"/>
        <a:ext cx="8229600" cy="897345"/>
      </dsp:txXfrm>
    </dsp:sp>
    <dsp:sp modelId="{CD23C48C-4EF5-46B6-929A-279BBF9241F8}">
      <dsp:nvSpPr>
        <dsp:cNvPr id="0" name=""/>
        <dsp:cNvSpPr/>
      </dsp:nvSpPr>
      <dsp:spPr>
        <a:xfrm>
          <a:off x="0" y="3820897"/>
          <a:ext cx="8229600" cy="407745"/>
        </a:xfrm>
        <a:prstGeom prst="roundRect">
          <a:avLst/>
        </a:prstGeom>
        <a:solidFill>
          <a:schemeClr val="accent3">
            <a:hueOff val="11518775"/>
            <a:satOff val="-52941"/>
            <a:lumOff val="1235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4 – Vídeo</a:t>
          </a:r>
          <a:endParaRPr lang="pt-BR" sz="1700" kern="1200" dirty="0"/>
        </a:p>
      </dsp:txBody>
      <dsp:txXfrm>
        <a:off x="19904" y="3840801"/>
        <a:ext cx="8189792" cy="367937"/>
      </dsp:txXfrm>
    </dsp:sp>
    <dsp:sp modelId="{32A8BD78-5119-4A77-A758-06D05CF79AD5}">
      <dsp:nvSpPr>
        <dsp:cNvPr id="0" name=""/>
        <dsp:cNvSpPr/>
      </dsp:nvSpPr>
      <dsp:spPr>
        <a:xfrm>
          <a:off x="0" y="4228642"/>
          <a:ext cx="8229600" cy="897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Criar ou editar vídeos solicitados por ministérios ou eventos da igreja.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Repassar vídeos para grupo de projeção, caso seja solicitado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Filmar nos eventos da igreja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Postar vídeos no site</a:t>
          </a:r>
          <a:endParaRPr lang="pt-BR" sz="1300" kern="1200" dirty="0"/>
        </a:p>
      </dsp:txBody>
      <dsp:txXfrm>
        <a:off x="0" y="4228642"/>
        <a:ext cx="8229600" cy="897345"/>
      </dsp:txXfrm>
    </dsp:sp>
    <dsp:sp modelId="{63AEC139-90D4-4B56-843B-DE4EEE0C4E49}">
      <dsp:nvSpPr>
        <dsp:cNvPr id="0" name=""/>
        <dsp:cNvSpPr/>
      </dsp:nvSpPr>
      <dsp:spPr>
        <a:xfrm>
          <a:off x="0" y="5125986"/>
          <a:ext cx="8229600" cy="407745"/>
        </a:xfrm>
        <a:prstGeom prst="roundRect">
          <a:avLst/>
        </a:prstGeom>
        <a:solidFill>
          <a:schemeClr val="accent3">
            <a:hueOff val="15358367"/>
            <a:satOff val="-70588"/>
            <a:lumOff val="1647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700" kern="1200" dirty="0" smtClean="0"/>
            <a:t>5 – Arte gráfica</a:t>
          </a:r>
          <a:endParaRPr lang="pt-BR" sz="1700" kern="1200" dirty="0"/>
        </a:p>
      </dsp:txBody>
      <dsp:txXfrm>
        <a:off x="19904" y="5145890"/>
        <a:ext cx="8189792" cy="367937"/>
      </dsp:txXfrm>
    </dsp:sp>
    <dsp:sp modelId="{281D43D6-C47B-422A-B890-C9E2A44DBA9E}">
      <dsp:nvSpPr>
        <dsp:cNvPr id="0" name=""/>
        <dsp:cNvSpPr/>
      </dsp:nvSpPr>
      <dsp:spPr>
        <a:xfrm>
          <a:off x="0" y="5533732"/>
          <a:ext cx="8229600" cy="668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Criar artes gráficas (cartaz, logo, convites e </a:t>
          </a:r>
          <a:r>
            <a:rPr lang="pt-BR" sz="1300" kern="1200" dirty="0" err="1" smtClean="0"/>
            <a:t>etc</a:t>
          </a:r>
          <a:r>
            <a:rPr lang="pt-BR" sz="1300" kern="1200" dirty="0" smtClean="0"/>
            <a:t>) solicitadas dos ministério ou eventos da igreja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Postar no site as criações referente aos eventos</a:t>
          </a:r>
          <a:endParaRPr lang="pt-B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300" kern="1200" dirty="0" smtClean="0"/>
            <a:t>Caso haja a necessidade de criação de vídeo, repassar a arte editável para o grupo responsável</a:t>
          </a:r>
          <a:endParaRPr lang="pt-BR" sz="1300" kern="1200" dirty="0"/>
        </a:p>
      </dsp:txBody>
      <dsp:txXfrm>
        <a:off x="0" y="5533732"/>
        <a:ext cx="8229600" cy="6686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5F2A89-B869-4172-B720-62136D1D4FCA}">
      <dsp:nvSpPr>
        <dsp:cNvPr id="0" name=""/>
        <dsp:cNvSpPr/>
      </dsp:nvSpPr>
      <dsp:spPr>
        <a:xfrm>
          <a:off x="0" y="36689"/>
          <a:ext cx="8229600" cy="43173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dirty="0" smtClean="0"/>
            <a:t>6 – Transmissão de Cultos ao Vivo</a:t>
          </a:r>
          <a:endParaRPr lang="pt-BR" sz="1800" kern="1200" dirty="0"/>
        </a:p>
      </dsp:txBody>
      <dsp:txXfrm>
        <a:off x="21075" y="57764"/>
        <a:ext cx="8187450" cy="389580"/>
      </dsp:txXfrm>
    </dsp:sp>
    <dsp:sp modelId="{D921DC34-AFA7-4AD9-AC87-2E6BBA17E628}">
      <dsp:nvSpPr>
        <dsp:cNvPr id="0" name=""/>
        <dsp:cNvSpPr/>
      </dsp:nvSpPr>
      <dsp:spPr>
        <a:xfrm>
          <a:off x="0" y="468419"/>
          <a:ext cx="8229600" cy="968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Transmitir os cultos de domingo, jovem+ e eventos especiais da igreja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Organizar as descrições dos cultos transmitidos no site de </a:t>
          </a:r>
          <a:r>
            <a:rPr lang="pt-BR" sz="1400" kern="1200" dirty="0" err="1" smtClean="0"/>
            <a:t>stream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Divulgar nas redes sociais as transmissões dos cultos, com pelo menos 1 hora de antecedência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Pesquisar outros servidores de transmissão, para um melhor serviço</a:t>
          </a:r>
          <a:endParaRPr lang="pt-BR" sz="1400" kern="1200" dirty="0"/>
        </a:p>
      </dsp:txBody>
      <dsp:txXfrm>
        <a:off x="0" y="468419"/>
        <a:ext cx="8229600" cy="968760"/>
      </dsp:txXfrm>
    </dsp:sp>
    <dsp:sp modelId="{10BAC50A-8232-4467-8AFC-80AFC68759A1}">
      <dsp:nvSpPr>
        <dsp:cNvPr id="0" name=""/>
        <dsp:cNvSpPr/>
      </dsp:nvSpPr>
      <dsp:spPr>
        <a:xfrm>
          <a:off x="0" y="1437179"/>
          <a:ext cx="8229600" cy="431730"/>
        </a:xfrm>
        <a:prstGeom prst="roundRect">
          <a:avLst/>
        </a:prstGeom>
        <a:solidFill>
          <a:schemeClr val="accent3">
            <a:hueOff val="5119456"/>
            <a:satOff val="-23529"/>
            <a:lumOff val="549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dirty="0" smtClean="0"/>
            <a:t>7 – </a:t>
          </a:r>
          <a:r>
            <a:rPr lang="pt-BR" sz="1800" kern="1200" dirty="0" err="1" smtClean="0"/>
            <a:t>Manutençaõ</a:t>
          </a:r>
          <a:r>
            <a:rPr lang="pt-BR" sz="1800" kern="1200" dirty="0" smtClean="0"/>
            <a:t> do Site</a:t>
          </a:r>
          <a:endParaRPr lang="pt-BR" sz="1800" kern="1200" dirty="0"/>
        </a:p>
      </dsp:txBody>
      <dsp:txXfrm>
        <a:off x="21075" y="1458254"/>
        <a:ext cx="8187450" cy="389580"/>
      </dsp:txXfrm>
    </dsp:sp>
    <dsp:sp modelId="{ABC0BB4C-4F01-408D-8AA8-53217493627A}">
      <dsp:nvSpPr>
        <dsp:cNvPr id="0" name=""/>
        <dsp:cNvSpPr/>
      </dsp:nvSpPr>
      <dsp:spPr>
        <a:xfrm>
          <a:off x="0" y="1868909"/>
          <a:ext cx="8229600" cy="2831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Verificar se o site está indisponível;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Criar chamados de reparo para o servidor de hospedagem, quando estiver indisponível;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Executar script do SEO </a:t>
          </a:r>
          <a:r>
            <a:rPr lang="pt-BR" sz="1400" kern="1200" dirty="0" err="1" smtClean="0"/>
            <a:t>checklist</a:t>
          </a:r>
          <a:r>
            <a:rPr lang="pt-BR" sz="1400" kern="1200" dirty="0" smtClean="0"/>
            <a:t> (para que o site possa tentar aparecer nos primeiros registros das pesquisas do </a:t>
          </a:r>
          <a:r>
            <a:rPr lang="pt-BR" sz="1400" kern="1200" dirty="0" err="1" smtClean="0"/>
            <a:t>google</a:t>
          </a:r>
          <a:r>
            <a:rPr lang="pt-BR" sz="1400" kern="1200" dirty="0" smtClean="0"/>
            <a:t>)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Verificar vencimentos de hospedagem e domínio do site e repassar pagamento para o tesoureiro;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Atualizar sistema </a:t>
          </a:r>
          <a:r>
            <a:rPr lang="pt-BR" sz="1400" kern="1200" dirty="0" err="1" smtClean="0"/>
            <a:t>Wordpress</a:t>
          </a:r>
          <a:r>
            <a:rPr lang="pt-BR" sz="1400" kern="1200" dirty="0" smtClean="0"/>
            <a:t> do site, assim como seus </a:t>
          </a:r>
          <a:r>
            <a:rPr lang="pt-BR" sz="1400" kern="1200" dirty="0" err="1" smtClean="0"/>
            <a:t>plugins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Criar áreas personalizadas no site, quando solicitado, por exemplo criar área do Projeto Copa </a:t>
          </a:r>
          <a:r>
            <a:rPr lang="pt-BR" sz="1400" kern="1200" dirty="0" err="1" smtClean="0"/>
            <a:t>Shekinah</a:t>
          </a:r>
          <a:r>
            <a:rPr lang="pt-BR" sz="1400" kern="1200" dirty="0" smtClean="0"/>
            <a:t>;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Postar meditações (ideal que fossem dos pastores da nossa igreja);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Postar notícias sobre eventos da igreja;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A categoria de Galeria, deve ser feita pelo grupo de Fotografia;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A categoria de Vídeo, deve ser feita pelo grupo de Vídeos</a:t>
          </a:r>
          <a:endParaRPr lang="pt-B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A categoria de divulgação, deve ser feita pelo grupo de criação de arte gráfica</a:t>
          </a:r>
          <a:endParaRPr lang="pt-BR" sz="1400" kern="1200" dirty="0"/>
        </a:p>
      </dsp:txBody>
      <dsp:txXfrm>
        <a:off x="0" y="1868909"/>
        <a:ext cx="8229600" cy="2831760"/>
      </dsp:txXfrm>
    </dsp:sp>
    <dsp:sp modelId="{A837468D-C931-42A9-BBEF-C107E45452BD}">
      <dsp:nvSpPr>
        <dsp:cNvPr id="0" name=""/>
        <dsp:cNvSpPr/>
      </dsp:nvSpPr>
      <dsp:spPr>
        <a:xfrm>
          <a:off x="0" y="4700669"/>
          <a:ext cx="8229600" cy="431730"/>
        </a:xfrm>
        <a:prstGeom prst="roundRect">
          <a:avLst/>
        </a:prstGeom>
        <a:solidFill>
          <a:schemeClr val="accent3">
            <a:hueOff val="10238912"/>
            <a:satOff val="-47059"/>
            <a:lumOff val="1098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dirty="0" smtClean="0"/>
            <a:t>8 - Manutenção nas páginas do </a:t>
          </a:r>
          <a:r>
            <a:rPr lang="pt-BR" sz="1800" kern="1200" dirty="0" err="1" smtClean="0"/>
            <a:t>Facebook</a:t>
          </a:r>
          <a:r>
            <a:rPr lang="pt-BR" sz="1800" kern="1200" dirty="0" smtClean="0"/>
            <a:t> e </a:t>
          </a:r>
          <a:r>
            <a:rPr lang="pt-BR" sz="1800" kern="1200" dirty="0" err="1" smtClean="0"/>
            <a:t>Twitter</a:t>
          </a:r>
          <a:endParaRPr lang="pt-BR" sz="1800" kern="1200" dirty="0"/>
        </a:p>
      </dsp:txBody>
      <dsp:txXfrm>
        <a:off x="21075" y="4721744"/>
        <a:ext cx="8187450" cy="389580"/>
      </dsp:txXfrm>
    </dsp:sp>
    <dsp:sp modelId="{99386A44-DD71-496C-A35B-1D1188B8FCB9}">
      <dsp:nvSpPr>
        <dsp:cNvPr id="0" name=""/>
        <dsp:cNvSpPr/>
      </dsp:nvSpPr>
      <dsp:spPr>
        <a:xfrm>
          <a:off x="0" y="5132399"/>
          <a:ext cx="8229600" cy="298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Postar material relacionado a igreja, fotos, vídeos ou posts do site nas redes sociais </a:t>
          </a:r>
          <a:r>
            <a:rPr lang="pt-BR" sz="1400" kern="1200" dirty="0" err="1" smtClean="0"/>
            <a:t>Facebook</a:t>
          </a:r>
          <a:r>
            <a:rPr lang="pt-BR" sz="1400" kern="1200" dirty="0" smtClean="0"/>
            <a:t> e </a:t>
          </a:r>
          <a:r>
            <a:rPr lang="pt-BR" sz="1400" kern="1200" dirty="0" err="1" smtClean="0"/>
            <a:t>Twitter</a:t>
          </a:r>
          <a:endParaRPr lang="pt-BR" sz="1400" kern="1200" dirty="0"/>
        </a:p>
      </dsp:txBody>
      <dsp:txXfrm>
        <a:off x="0" y="5132399"/>
        <a:ext cx="8229600" cy="298080"/>
      </dsp:txXfrm>
    </dsp:sp>
    <dsp:sp modelId="{DF3346D6-AEFB-4743-9E2C-A94D457B1E1F}">
      <dsp:nvSpPr>
        <dsp:cNvPr id="0" name=""/>
        <dsp:cNvSpPr/>
      </dsp:nvSpPr>
      <dsp:spPr>
        <a:xfrm>
          <a:off x="0" y="5430479"/>
          <a:ext cx="8229600" cy="431730"/>
        </a:xfrm>
        <a:prstGeom prst="roundRect">
          <a:avLst/>
        </a:prstGeom>
        <a:solidFill>
          <a:schemeClr val="accent3">
            <a:hueOff val="15358367"/>
            <a:satOff val="-70588"/>
            <a:lumOff val="1647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800" kern="1200" dirty="0" smtClean="0"/>
            <a:t>9 – Ordem do culto</a:t>
          </a:r>
          <a:endParaRPr lang="pt-BR" sz="1800" kern="1200" dirty="0"/>
        </a:p>
      </dsp:txBody>
      <dsp:txXfrm>
        <a:off x="21075" y="5451554"/>
        <a:ext cx="8187450" cy="389580"/>
      </dsp:txXfrm>
    </dsp:sp>
    <dsp:sp modelId="{6F6A4E7D-6162-4B4B-A390-A149E611B54B}">
      <dsp:nvSpPr>
        <dsp:cNvPr id="0" name=""/>
        <dsp:cNvSpPr/>
      </dsp:nvSpPr>
      <dsp:spPr>
        <a:xfrm>
          <a:off x="0" y="5862209"/>
          <a:ext cx="8229600" cy="4378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pt-BR" sz="1400" kern="1200" dirty="0" smtClean="0"/>
            <a:t>Criar as ordens do culto de domingo, jovem+ e eventos especiais e entregar para instrumental, som, louvor, pastor e dirigentes</a:t>
          </a:r>
          <a:endParaRPr lang="pt-BR" sz="1400" kern="1200" dirty="0"/>
        </a:p>
      </dsp:txBody>
      <dsp:txXfrm>
        <a:off x="0" y="5862209"/>
        <a:ext cx="8229600" cy="4378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jpeg>
</file>

<file path=ppt/media/image6.jpe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0374" y="0"/>
            <a:ext cx="2293626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3581400"/>
            <a:ext cx="3962400" cy="2133600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2438400" y="1447800"/>
            <a:ext cx="3962400" cy="2133600"/>
          </a:xfrm>
        </p:spPr>
        <p:txBody>
          <a:bodyPr anchor="b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>
          <a:xfrm>
            <a:off x="3582988" y="6426201"/>
            <a:ext cx="2819399" cy="126999"/>
          </a:xfrm>
        </p:spPr>
        <p:txBody>
          <a:bodyPr/>
          <a:lstStyle/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>
          <a:xfrm>
            <a:off x="6414976" y="6400800"/>
            <a:ext cx="457200" cy="152400"/>
          </a:xfrm>
        </p:spPr>
        <p:txBody>
          <a:bodyPr/>
          <a:lstStyle>
            <a:lvl1pPr algn="r">
              <a:defRPr/>
            </a:lvl1pPr>
          </a:lstStyle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>
          <a:xfrm>
            <a:off x="3581400" y="6296248"/>
            <a:ext cx="2820987" cy="152400"/>
          </a:xfrm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3657600" cy="5714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8000" y="0"/>
            <a:ext cx="2293626" cy="6858000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839788" y="6426201"/>
            <a:ext cx="2819399" cy="126999"/>
          </a:xfrm>
        </p:spPr>
        <p:txBody>
          <a:bodyPr/>
          <a:lstStyle/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4116388" y="6400800"/>
            <a:ext cx="533400" cy="152400"/>
          </a:xfrm>
        </p:spPr>
        <p:txBody>
          <a:bodyPr/>
          <a:lstStyle/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838200" y="6296248"/>
            <a:ext cx="2820987" cy="152400"/>
          </a:xfrm>
        </p:spPr>
        <p:txBody>
          <a:bodyPr/>
          <a:lstStyle/>
          <a:p>
            <a:endParaRPr lang="pt-BR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457200" y="1828800"/>
            <a:ext cx="3200400" cy="1752600"/>
          </a:xfrm>
        </p:spPr>
        <p:txBody>
          <a:bodyPr anchor="b"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3578224"/>
            <a:ext cx="3200645" cy="1459767"/>
          </a:xfrm>
        </p:spPr>
        <p:txBody>
          <a:bodyPr anchor="t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Wingdings" pitchFamily="2" charset="2"/>
              <a:buNone/>
              <a:defRPr lang="en-US" sz="14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pt-BR" smtClean="0"/>
              <a:t>Clique para editar o texto mestre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3429000"/>
            <a:ext cx="3124200" cy="266700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457200"/>
            <a:ext cx="3124200" cy="266700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4999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75238"/>
            <a:ext cx="3581400" cy="41116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675288"/>
            <a:ext cx="3581400" cy="2525112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 baseline="0"/>
            </a:lvl4pPr>
            <a:lvl5pPr>
              <a:buFont typeface="Wingdings" pitchFamily="2" charset="2"/>
              <a:buChar char="§"/>
              <a:defRPr sz="1400"/>
            </a:lvl5pPr>
            <a:lvl6pPr>
              <a:buFont typeface="Wingdings" pitchFamily="2" charset="2"/>
              <a:buChar char="§"/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199" y="3429000"/>
            <a:ext cx="3581400" cy="41116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199" y="3840162"/>
            <a:ext cx="3581400" cy="2515198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 smtClean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4999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457200"/>
            <a:ext cx="3962400" cy="5715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1676400"/>
            <a:ext cx="2514600" cy="1874837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76400"/>
            <a:ext cx="4700016" cy="3505200"/>
          </a:xfrm>
        </p:spPr>
        <p:txBody>
          <a:bodyPr>
            <a:normAutofit/>
          </a:bodyPr>
          <a:lstStyle>
            <a:lvl1pPr marL="228600" indent="-182880"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 smtClean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3552372"/>
            <a:ext cx="2209800" cy="1629228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676400"/>
            <a:ext cx="4696967" cy="3505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181600" y="1676400"/>
            <a:ext cx="2514600" cy="1875972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3552372"/>
            <a:ext cx="2209800" cy="1629228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phere2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823693" y="0"/>
            <a:ext cx="320307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76800" y="457200"/>
            <a:ext cx="2819400" cy="571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57200"/>
            <a:ext cx="3657600" cy="5714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772400" y="6400800"/>
            <a:ext cx="533400" cy="152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65AD1E9-B6FD-403F-8619-7593327A4CD5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2"/>
          </p:nvPr>
        </p:nvSpPr>
        <p:spPr>
          <a:xfrm>
            <a:off x="4876801" y="6426201"/>
            <a:ext cx="2819399" cy="126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0DF6A13-F5A2-4E51-A247-E4C5D652E4C6}" type="datetimeFigureOut">
              <a:rPr lang="pt-BR" smtClean="0"/>
              <a:pPr/>
              <a:t>30/01/15</a:t>
            </a:fld>
            <a:endParaRPr lang="pt-B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4875213" y="6296248"/>
            <a:ext cx="2820987" cy="1524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spcBef>
          <a:spcPct val="0"/>
        </a:spcBef>
        <a:buNone/>
        <a:defRPr sz="2800" kern="1200">
          <a:gradFill>
            <a:gsLst>
              <a:gs pos="0">
                <a:schemeClr val="tx1">
                  <a:lumMod val="50000"/>
                </a:schemeClr>
              </a:gs>
              <a:gs pos="61000">
                <a:schemeClr val="tx1"/>
              </a:gs>
            </a:gsLst>
            <a:lin ang="5400000" scaled="0"/>
          </a:gradFill>
          <a:effectLst/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59436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77724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96012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14300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32588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50876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9164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6" Type="http://schemas.openxmlformats.org/officeDocument/2006/relationships/image" Target="../media/image8.jp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195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1011" t="24430" r="2004" b="21017"/>
          <a:stretch/>
        </p:blipFill>
        <p:spPr>
          <a:xfrm>
            <a:off x="357924" y="3783799"/>
            <a:ext cx="1606426" cy="16064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562074"/>
          </a:xfrm>
        </p:spPr>
        <p:txBody>
          <a:bodyPr>
            <a:normAutofit/>
          </a:bodyPr>
          <a:lstStyle/>
          <a:p>
            <a:r>
              <a:rPr lang="pt-BR" dirty="0" smtClean="0"/>
              <a:t>Componentes Mídia</a:t>
            </a:r>
            <a:endParaRPr lang="pt-BR" dirty="0"/>
          </a:p>
        </p:txBody>
      </p:sp>
      <p:sp>
        <p:nvSpPr>
          <p:cNvPr id="12" name="Elipse 11"/>
          <p:cNvSpPr/>
          <p:nvPr/>
        </p:nvSpPr>
        <p:spPr>
          <a:xfrm rot="1466284">
            <a:off x="2310011" y="807876"/>
            <a:ext cx="1598400" cy="1594800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9000" r="-12000"/>
            </a:stretch>
          </a:blip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/>
          <p:cNvSpPr/>
          <p:nvPr/>
        </p:nvSpPr>
        <p:spPr>
          <a:xfrm>
            <a:off x="4427984" y="826088"/>
            <a:ext cx="1598400" cy="1594800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Elipse 14"/>
          <p:cNvSpPr/>
          <p:nvPr/>
        </p:nvSpPr>
        <p:spPr>
          <a:xfrm>
            <a:off x="6548710" y="826088"/>
            <a:ext cx="1598400" cy="1594800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35000"/>
            </a:stretch>
          </a:blip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16"/>
          <p:cNvSpPr/>
          <p:nvPr/>
        </p:nvSpPr>
        <p:spPr>
          <a:xfrm>
            <a:off x="324677" y="806287"/>
            <a:ext cx="1596566" cy="1596389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 smtClean="0"/>
          </a:p>
          <a:p>
            <a:pPr algn="ctr"/>
            <a:endParaRPr lang="pt-BR" dirty="0"/>
          </a:p>
          <a:p>
            <a:pPr algn="ctr"/>
            <a:endParaRPr lang="pt-BR" dirty="0" smtClean="0"/>
          </a:p>
          <a:p>
            <a:pPr algn="ctr"/>
            <a:endParaRPr lang="pt-BR" dirty="0"/>
          </a:p>
          <a:p>
            <a:pPr algn="ctr"/>
            <a:endParaRPr lang="pt-BR" dirty="0" smtClean="0"/>
          </a:p>
          <a:p>
            <a:pPr algn="ctr"/>
            <a:endParaRPr lang="pt-BR" dirty="0"/>
          </a:p>
          <a:p>
            <a:pPr algn="ctr"/>
            <a:endParaRPr lang="pt-BR" dirty="0" smtClean="0"/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326513" y="2402676"/>
            <a:ext cx="15965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Paulo Bruno</a:t>
            </a:r>
          </a:p>
          <a:p>
            <a:pPr algn="just"/>
            <a:r>
              <a:rPr lang="pt-BR" sz="1100" dirty="0" smtClean="0"/>
              <a:t>Atividades: projeção, escala, fotografia, vídeo, artes gráficas, transmissão de culto ao vivo, manutenção do site e ordem do culto</a:t>
            </a:r>
            <a:endParaRPr lang="pt-BR" sz="1100" dirty="0"/>
          </a:p>
        </p:txBody>
      </p:sp>
      <p:sp>
        <p:nvSpPr>
          <p:cNvPr id="19" name="CaixaDeTexto 18"/>
          <p:cNvSpPr txBox="1"/>
          <p:nvPr/>
        </p:nvSpPr>
        <p:spPr>
          <a:xfrm>
            <a:off x="2310928" y="2402676"/>
            <a:ext cx="159656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 smtClean="0"/>
              <a:t>Denize</a:t>
            </a:r>
            <a:endParaRPr lang="pt-BR" dirty="0" smtClean="0"/>
          </a:p>
          <a:p>
            <a:pPr algn="just"/>
            <a:r>
              <a:rPr lang="pt-BR" sz="1100" dirty="0" smtClean="0"/>
              <a:t>Atividades: projeção, ordem do culto e manutenção do site</a:t>
            </a:r>
            <a:endParaRPr lang="pt-BR" sz="1100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4429819" y="2420888"/>
            <a:ext cx="15965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 smtClean="0"/>
              <a:t>Anquizes</a:t>
            </a:r>
            <a:r>
              <a:rPr lang="pt-BR" dirty="0" smtClean="0"/>
              <a:t> Neto</a:t>
            </a:r>
          </a:p>
          <a:p>
            <a:pPr algn="just"/>
            <a:r>
              <a:rPr lang="pt-BR" sz="1100" dirty="0" smtClean="0"/>
              <a:t>Atividades: projeção e ordem do culto</a:t>
            </a:r>
            <a:endParaRPr lang="pt-BR" sz="1100" dirty="0"/>
          </a:p>
        </p:txBody>
      </p:sp>
      <p:sp>
        <p:nvSpPr>
          <p:cNvPr id="24" name="CaixaDeTexto 23"/>
          <p:cNvSpPr txBox="1"/>
          <p:nvPr/>
        </p:nvSpPr>
        <p:spPr>
          <a:xfrm>
            <a:off x="6548710" y="2402676"/>
            <a:ext cx="159656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Beatriz</a:t>
            </a:r>
          </a:p>
          <a:p>
            <a:pPr algn="just"/>
            <a:r>
              <a:rPr lang="pt-BR" sz="1100" dirty="0" smtClean="0"/>
              <a:t>Atividades: projeção </a:t>
            </a:r>
            <a:endParaRPr lang="pt-BR" sz="1100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324677" y="5386352"/>
            <a:ext cx="159656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Valéria </a:t>
            </a:r>
          </a:p>
          <a:p>
            <a:pPr algn="just"/>
            <a:r>
              <a:rPr lang="pt-BR" sz="1100" dirty="0" smtClean="0"/>
              <a:t>Atividades: Projeção </a:t>
            </a:r>
            <a:endParaRPr lang="pt-BR" sz="1100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2310928" y="5348222"/>
            <a:ext cx="159656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Valeriano </a:t>
            </a:r>
          </a:p>
          <a:p>
            <a:pPr algn="just"/>
            <a:r>
              <a:rPr lang="pt-BR" sz="1100" dirty="0" smtClean="0"/>
              <a:t>Atividades: Projeção </a:t>
            </a:r>
            <a:endParaRPr lang="pt-BR" sz="1100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4428901" y="5386350"/>
            <a:ext cx="159656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Jander </a:t>
            </a:r>
          </a:p>
          <a:p>
            <a:pPr algn="just"/>
            <a:r>
              <a:rPr lang="pt-BR" sz="1100" dirty="0" smtClean="0"/>
              <a:t>Atividades: Projeção </a:t>
            </a:r>
            <a:endParaRPr lang="pt-BR" sz="1100" dirty="0"/>
          </a:p>
        </p:txBody>
      </p:sp>
      <p:sp>
        <p:nvSpPr>
          <p:cNvPr id="23" name="CaixaDeTexto 22"/>
          <p:cNvSpPr txBox="1"/>
          <p:nvPr/>
        </p:nvSpPr>
        <p:spPr>
          <a:xfrm>
            <a:off x="6548710" y="5312558"/>
            <a:ext cx="159656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Sueny </a:t>
            </a:r>
          </a:p>
          <a:p>
            <a:pPr algn="just"/>
            <a:r>
              <a:rPr lang="pt-BR" sz="1100" dirty="0" smtClean="0"/>
              <a:t>Atividades: Projeção </a:t>
            </a:r>
            <a:endParaRPr lang="pt-BR" sz="1100" dirty="0"/>
          </a:p>
        </p:txBody>
      </p:sp>
      <p:sp>
        <p:nvSpPr>
          <p:cNvPr id="26" name="Elipse 12"/>
          <p:cNvSpPr/>
          <p:nvPr/>
        </p:nvSpPr>
        <p:spPr>
          <a:xfrm>
            <a:off x="2309093" y="3717758"/>
            <a:ext cx="1598400" cy="1594800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Elipse 12"/>
          <p:cNvSpPr/>
          <p:nvPr/>
        </p:nvSpPr>
        <p:spPr>
          <a:xfrm>
            <a:off x="4427066" y="3717758"/>
            <a:ext cx="1598400" cy="1594800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Elipse 12"/>
          <p:cNvSpPr/>
          <p:nvPr/>
        </p:nvSpPr>
        <p:spPr>
          <a:xfrm>
            <a:off x="6545039" y="3717758"/>
            <a:ext cx="1598400" cy="1594800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Oval 30"/>
          <p:cNvSpPr/>
          <p:nvPr/>
        </p:nvSpPr>
        <p:spPr>
          <a:xfrm>
            <a:off x="6889782" y="3787671"/>
            <a:ext cx="908914" cy="9089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7"/>
          <a:srcRect t="24080" b="20085"/>
          <a:stretch/>
        </p:blipFill>
        <p:spPr>
          <a:xfrm>
            <a:off x="4425230" y="3740137"/>
            <a:ext cx="1561551" cy="15500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8"/>
          <a:srcRect t="24672" b="20993"/>
          <a:stretch/>
        </p:blipFill>
        <p:spPr>
          <a:xfrm>
            <a:off x="6538774" y="3740137"/>
            <a:ext cx="1604665" cy="15500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9"/>
          <a:srcRect t="24185" b="22466"/>
          <a:stretch/>
        </p:blipFill>
        <p:spPr>
          <a:xfrm>
            <a:off x="2328436" y="3757173"/>
            <a:ext cx="1598400" cy="151596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562074"/>
          </a:xfrm>
        </p:spPr>
        <p:txBody>
          <a:bodyPr>
            <a:normAutofit/>
          </a:bodyPr>
          <a:lstStyle/>
          <a:p>
            <a:r>
              <a:rPr lang="pt-BR" dirty="0" smtClean="0"/>
              <a:t>Objetivos da Mídia</a:t>
            </a:r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441500"/>
              </p:ext>
            </p:extLst>
          </p:nvPr>
        </p:nvGraphicFramePr>
        <p:xfrm>
          <a:off x="368524" y="1289835"/>
          <a:ext cx="8211174" cy="51938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20923"/>
                <a:gridCol w="2330683"/>
                <a:gridCol w="2859568"/>
              </a:tblGrid>
              <a:tr h="505774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Objetivos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Metas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u="none" strike="noStrike" dirty="0">
                          <a:effectLst/>
                        </a:rPr>
                        <a:t>Estratégias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</a:tr>
              <a:tr h="1226120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Unificar os ministérios de projeção e som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</a:rPr>
                        <a:t>Levar a mesa de som para o meio da igreja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>
                          <a:effectLst/>
                        </a:rPr>
                        <a:t>Realizar orçamento para mudança da mesa de som, para o mesmo ambiente de trabalho da mídia 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</a:tr>
              <a:tr h="23079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Auxiliar a igreja nos louvores e adoração a Deus e outras programações especiais 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Dar suporte nas programações da igreja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>
                          <a:effectLst/>
                        </a:rPr>
                        <a:t>Criação de escalas para as programações; criação de slides de cânticos e avisos;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</a:tr>
              <a:tr h="1153996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Criar ministério de artes, vídeos, fotografia é site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Procurar pessoas para liderar o ministério (sugestão Emilia ou Sérgio Filho)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u="none" strike="noStrike" dirty="0">
                          <a:effectLst/>
                        </a:rPr>
                        <a:t>Divulgar nos avisos da igreja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324" marR="5324" marT="5324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2429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7531746"/>
              </p:ext>
            </p:extLst>
          </p:nvPr>
        </p:nvGraphicFramePr>
        <p:xfrm>
          <a:off x="457200" y="476672"/>
          <a:ext cx="8229600" cy="63367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562074"/>
          </a:xfrm>
        </p:spPr>
        <p:txBody>
          <a:bodyPr>
            <a:normAutofit/>
          </a:bodyPr>
          <a:lstStyle/>
          <a:p>
            <a:r>
              <a:rPr lang="pt-BR" dirty="0" smtClean="0"/>
              <a:t>Atividades da Mídia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00661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4715594"/>
              </p:ext>
            </p:extLst>
          </p:nvPr>
        </p:nvGraphicFramePr>
        <p:xfrm>
          <a:off x="457200" y="476672"/>
          <a:ext cx="8229600" cy="63367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562074"/>
          </a:xfrm>
        </p:spPr>
        <p:txBody>
          <a:bodyPr>
            <a:normAutofit/>
          </a:bodyPr>
          <a:lstStyle/>
          <a:p>
            <a:r>
              <a:rPr lang="pt-BR" dirty="0" smtClean="0"/>
              <a:t>Atividades da Mídia</a:t>
            </a:r>
            <a:endParaRPr lang="pt-BR" dirty="0"/>
          </a:p>
        </p:txBody>
      </p:sp>
      <p:sp>
        <p:nvSpPr>
          <p:cNvPr id="3" name="Retângulos 2"/>
          <p:cNvSpPr/>
          <p:nvPr/>
        </p:nvSpPr>
        <p:spPr>
          <a:xfrm>
            <a:off x="272937" y="5912132"/>
            <a:ext cx="8413863" cy="9458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eta 3"/>
          <p:cNvCxnSpPr/>
          <p:nvPr/>
        </p:nvCxnSpPr>
        <p:spPr>
          <a:xfrm flipV="1">
            <a:off x="272937" y="702499"/>
            <a:ext cx="8675285" cy="34549"/>
          </a:xfrm>
          <a:prstGeom prst="straightConnector1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662696"/>
      </p:ext>
    </p:extLst>
  </p:cSld>
  <p:clrMapOvr>
    <a:masterClrMapping/>
  </p:clrMapOvr>
</p:sld>
</file>

<file path=ppt/theme/theme1.xml><?xml version="1.0" encoding="utf-8"?>
<a:theme xmlns:a="http://schemas.openxmlformats.org/drawingml/2006/main" name="Composto">
  <a:themeElements>
    <a:clrScheme name="Composto">
      <a:dk1>
        <a:sysClr val="windowText" lastClr="000000"/>
      </a:dk1>
      <a:lt1>
        <a:sysClr val="window" lastClr="FFFFFF"/>
      </a:lt1>
      <a:dk2>
        <a:srgbClr val="5B6973"/>
      </a:dk2>
      <a:lt2>
        <a:srgbClr val="E7ECED"/>
      </a:lt2>
      <a:accent1>
        <a:srgbClr val="98C723"/>
      </a:accent1>
      <a:accent2>
        <a:srgbClr val="59B0B9"/>
      </a:accent2>
      <a:accent3>
        <a:srgbClr val="DEAE00"/>
      </a:accent3>
      <a:accent4>
        <a:srgbClr val="B77BB4"/>
      </a:accent4>
      <a:accent5>
        <a:srgbClr val="E0773C"/>
      </a:accent5>
      <a:accent6>
        <a:srgbClr val="A98D63"/>
      </a:accent6>
      <a:hlink>
        <a:srgbClr val="26CBEC"/>
      </a:hlink>
      <a:folHlink>
        <a:srgbClr val="598C8C"/>
      </a:folHlink>
    </a:clrScheme>
    <a:fontScheme name="Compost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mpos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5000"/>
                <a:satMod val="300000"/>
              </a:schemeClr>
            </a:gs>
            <a:gs pos="12000">
              <a:schemeClr val="phClr">
                <a:tint val="50000"/>
                <a:shade val="90000"/>
                <a:satMod val="250000"/>
              </a:schemeClr>
            </a:gs>
            <a:gs pos="100000">
              <a:schemeClr val="phClr">
                <a:tint val="85000"/>
                <a:shade val="7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75000"/>
                <a:shade val="95000"/>
                <a:satMod val="175000"/>
              </a:schemeClr>
            </a:gs>
            <a:gs pos="12000">
              <a:schemeClr val="phClr">
                <a:tint val="90000"/>
                <a:shade val="90000"/>
                <a:satMod val="150000"/>
              </a:schemeClr>
            </a:gs>
            <a:gs pos="100000">
              <a:schemeClr val="phClr">
                <a:tint val="100000"/>
                <a:shade val="75000"/>
                <a:satMod val="1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freezing" dir="t">
              <a:rot lat="0" lon="0" rev="6000000"/>
            </a:lightRig>
          </a:scene3d>
          <a:sp3d contourW="12700" prstMaterial="dkEdge">
            <a:bevelT w="44450" h="25400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10000"/>
                <a:lumMod val="80000"/>
              </a:schemeClr>
            </a:gs>
            <a:gs pos="79000">
              <a:schemeClr val="phClr">
                <a:tint val="100000"/>
                <a:shade val="90000"/>
                <a:satMod val="105000"/>
                <a:lumMod val="10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1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hade val="100000"/>
                <a:satMod val="100000"/>
                <a:lumMod val="110000"/>
              </a:schemeClr>
            </a:gs>
            <a:gs pos="83000">
              <a:schemeClr val="phClr">
                <a:shade val="75000"/>
                <a:satMod val="200000"/>
              </a:schemeClr>
            </a:gs>
            <a:gs pos="100000">
              <a:schemeClr val="phClr">
                <a:shade val="90000"/>
                <a:satMod val="200000"/>
              </a:schemeClr>
            </a:gs>
          </a:gsLst>
          <a:path path="circle">
            <a:fillToRect l="75000" t="100000" b="3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Composite</Template>
  <TotalTime>304</TotalTime>
  <Words>754</Words>
  <Application>Microsoft Macintosh PowerPoint</Application>
  <PresentationFormat>Apresentação na tela (4:3)</PresentationFormat>
  <Paragraphs>83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Calibri</vt:lpstr>
      <vt:lpstr>Wingdings</vt:lpstr>
      <vt:lpstr>Arial</vt:lpstr>
      <vt:lpstr>Composto</vt:lpstr>
      <vt:lpstr>Apresentação do PowerPoint</vt:lpstr>
      <vt:lpstr>Componentes Mídia</vt:lpstr>
      <vt:lpstr>Objetivos da Mídia</vt:lpstr>
      <vt:lpstr>Atividades da Mídia</vt:lpstr>
      <vt:lpstr>Atividades da Mídia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Paulo</dc:creator>
  <cp:lastModifiedBy/>
  <cp:revision>56</cp:revision>
  <dcterms:created xsi:type="dcterms:W3CDTF">2012-01-26T02:03:47Z</dcterms:created>
  <dcterms:modified xsi:type="dcterms:W3CDTF">2015-01-31T01:45:07Z</dcterms:modified>
</cp:coreProperties>
</file>

<file path=docProps/thumbnail.jpeg>
</file>